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75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6" r:id="rId23"/>
    <p:sldId id="25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D17F2-D35F-4D85-B007-8587E1775320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1518A-8990-4469-9F4F-146B753C04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57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1518A-8990-4469-9F4F-146B753C04C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24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828800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Правила літнього відпочинку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789040"/>
            <a:ext cx="7772400" cy="914400"/>
          </a:xfrm>
        </p:spPr>
        <p:txBody>
          <a:bodyPr>
            <a:normAutofit/>
          </a:bodyPr>
          <a:lstStyle/>
          <a:p>
            <a:r>
              <a:rPr lang="uk-UA" b="1" smtClean="0">
                <a:solidFill>
                  <a:srgbClr val="002060"/>
                </a:solidFill>
              </a:rPr>
              <a:t>Підготувала:</a:t>
            </a:r>
          </a:p>
          <a:p>
            <a:r>
              <a:rPr lang="uk-UA" b="1" smtClean="0">
                <a:solidFill>
                  <a:srgbClr val="002060"/>
                </a:solidFill>
              </a:rPr>
              <a:t>Ірина </a:t>
            </a:r>
            <a:r>
              <a:rPr lang="uk-UA" b="1" dirty="0" err="1" smtClean="0">
                <a:solidFill>
                  <a:srgbClr val="002060"/>
                </a:solidFill>
              </a:rPr>
              <a:t>Бальва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endParaRPr lang="uk-UA" b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8572"/>
            <a:ext cx="4680520" cy="3120347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5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</a:t>
            </a:r>
            <a:r>
              <a:rPr lang="uk-UA" dirty="0" smtClean="0">
                <a:solidFill>
                  <a:srgbClr val="002060"/>
                </a:solidFill>
              </a:rPr>
              <a:t>Улітку ми любимо купатися. Відпочинок біля води дуже корисний.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89927"/>
            <a:ext cx="6264696" cy="4133409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4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 Розгляньте малюнки і розкажіть яка небезпека може очікувати відпочиваючих?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151967" cy="4027408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32" y="418117"/>
            <a:ext cx="4428545" cy="401395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08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           Тест «Так чи ні?»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72816"/>
            <a:ext cx="786465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Безпечні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місця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купання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algn="ctr"/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крутий берег;</a:t>
            </a:r>
          </a:p>
          <a:p>
            <a:pPr algn="ctr"/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п</a:t>
            </a:r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іщане дно;</a:t>
            </a:r>
          </a:p>
          <a:p>
            <a:pPr algn="ctr"/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пологий берег;</a:t>
            </a:r>
          </a:p>
          <a:p>
            <a:pPr algn="ctr"/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</a:t>
            </a:r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улисте дно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3068960"/>
            <a:ext cx="432048" cy="412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3573016"/>
            <a:ext cx="432048" cy="412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149080"/>
            <a:ext cx="432048" cy="412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4653136"/>
            <a:ext cx="432048" cy="412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3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72008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                Пам'ятай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83351"/>
            <a:ext cx="7562280" cy="460851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88352" y="1484784"/>
            <a:ext cx="74735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спекотний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день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будь у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затінку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00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Одяг носи з легких натуральних  тканин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332656"/>
            <a:ext cx="8183880" cy="72008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mtClean="0">
                <a:solidFill>
                  <a:srgbClr val="FF0000"/>
                </a:solidFill>
              </a:rPr>
              <a:t>                Пам'ятай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3829050" cy="3838576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3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106" r="-1337" b="18469"/>
          <a:stretch/>
        </p:blipFill>
        <p:spPr bwMode="auto">
          <a:xfrm>
            <a:off x="971600" y="401652"/>
            <a:ext cx="7029450" cy="4110527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</a:t>
            </a:r>
            <a:r>
              <a:rPr lang="uk-UA" dirty="0" smtClean="0">
                <a:solidFill>
                  <a:srgbClr val="FF0000"/>
                </a:solidFill>
              </a:rPr>
              <a:t>Засмагати можна 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002060"/>
                </a:solidFill>
              </a:rPr>
              <a:t>        зранку до 10 години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    </a:t>
            </a:r>
            <a:r>
              <a:rPr lang="uk-UA" dirty="0" smtClean="0">
                <a:solidFill>
                  <a:srgbClr val="FF0000"/>
                </a:solidFill>
              </a:rPr>
              <a:t> або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</a:t>
            </a:r>
            <a:r>
              <a:rPr lang="uk-UA" dirty="0" smtClean="0">
                <a:solidFill>
                  <a:srgbClr val="002060"/>
                </a:solidFill>
              </a:rPr>
              <a:t>надвечір після 16 години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Пам'ятай!    </a:t>
            </a:r>
            <a:r>
              <a:rPr lang="uk-UA" dirty="0" smtClean="0">
                <a:solidFill>
                  <a:srgbClr val="002060"/>
                </a:solidFill>
              </a:rPr>
              <a:t>Дорослі завжди повинні знати, де ти знаходишся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7355"/>
            <a:ext cx="6048672" cy="419504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3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83880" cy="648072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             Корисні поради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Picture 2" descr="ÐÐ°ÑÑÐ¸Ð½ÐºÐ¸ Ð¿Ð¾ Ð·Ð°Ð¿ÑÐ¾ÑÑ Ð´Ðµ Ð¼Ð°ÑÑÑ Ð³ÑÐ°ÑÐ¸ÑÑ Ð´Ñ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80" y="950915"/>
            <a:ext cx="4622284" cy="4206278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22220" y="5157193"/>
            <a:ext cx="71705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Грайся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тільки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у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дозволених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місцях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0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247531"/>
            <a:ext cx="723467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Обходь стороною</a:t>
            </a:r>
            <a:br>
              <a:rPr lang="uk-UA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</a:br>
            <a:r>
              <a:rPr lang="uk-UA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пустирі, будівельні </a:t>
            </a:r>
            <a:br>
              <a:rPr lang="uk-UA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</a:br>
            <a:r>
              <a:rPr lang="uk-UA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майданчики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16386" name="Picture 2" descr="ÐÐ°ÑÑÐ¸Ð½ÐºÐ¸ Ð¿Ð¾ Ð·Ð°Ð¿ÑÐ¾ÑÑ Ð¿ÑÑÑÐ¸Ñ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680520" cy="2628893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4464496" cy="2727871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77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619836"/>
            <a:ext cx="84969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Кататися на велосипеді, самокаті чи роликах можна там , де немає транспорту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17410" name="Picture 2" descr="ÐÐ°ÑÑÐ¸Ð½ÐºÐ¸ Ð¿Ð¾ Ð·Ð°Ð¿ÑÐ¾ÑÑ Ð´ÑÑÐ¸ ÐºÐ°ÑÐ°ÑÑÑÑÑ Ð½Ð° Ð²ÐµÐ»Ð¾ÑÐ¸Ð¿ÐµÐ´Ñ Ð¼Ð°Ð»Ñ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263680" cy="4143164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3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3688" y="4539317"/>
            <a:ext cx="5112568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Полунички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й </a:t>
            </a:r>
            <a:r>
              <a:rPr lang="ru-RU" sz="2400" b="1" dirty="0" err="1">
                <a:solidFill>
                  <a:srgbClr val="002060"/>
                </a:solidFill>
              </a:rPr>
              <a:t>вишні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err="1">
                <a:solidFill>
                  <a:srgbClr val="002060"/>
                </a:solidFill>
              </a:rPr>
              <a:t>Зрілі</a:t>
            </a:r>
            <a:r>
              <a:rPr lang="ru-RU" sz="2400" b="1" dirty="0">
                <a:solidFill>
                  <a:srgbClr val="002060"/>
                </a:solidFill>
              </a:rPr>
              <a:t> у садку.</a:t>
            </a:r>
          </a:p>
          <a:p>
            <a:r>
              <a:rPr lang="ru-RU" sz="2400" b="1" dirty="0" err="1">
                <a:solidFill>
                  <a:srgbClr val="002060"/>
                </a:solidFill>
              </a:rPr>
              <a:t>Бджоли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раді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цвіту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На луку </a:t>
            </a:r>
            <a:r>
              <a:rPr lang="ru-RU" sz="2400" b="1" dirty="0" err="1">
                <a:solidFill>
                  <a:srgbClr val="002060"/>
                </a:solidFill>
              </a:rPr>
              <a:t>барвисті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квіти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Нам </a:t>
            </a:r>
            <a:r>
              <a:rPr lang="ru-RU" sz="2400" b="1" dirty="0" err="1">
                <a:solidFill>
                  <a:srgbClr val="002060"/>
                </a:solidFill>
              </a:rPr>
              <a:t>дарує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щедре</a:t>
            </a:r>
            <a:r>
              <a:rPr lang="ru-RU" sz="2400" b="1" dirty="0">
                <a:solidFill>
                  <a:srgbClr val="002060"/>
                </a:solidFill>
              </a:rPr>
              <a:t>…</a:t>
            </a: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344816" cy="4320480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98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4293096"/>
            <a:ext cx="8183880" cy="1051560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ru-RU" sz="67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58112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sz="6700" dirty="0">
                <a:solidFill>
                  <a:srgbClr val="C00000"/>
                </a:solidFill>
              </a:rPr>
              <a:t> </a:t>
            </a:r>
            <a:r>
              <a:rPr lang="uk-UA" sz="6700" dirty="0" smtClean="0">
                <a:solidFill>
                  <a:srgbClr val="C00000"/>
                </a:solidFill>
              </a:rPr>
              <a:t>        Пам’ятай</a:t>
            </a:r>
            <a:r>
              <a:rPr lang="uk-UA" sz="6700" dirty="0">
                <a:solidFill>
                  <a:srgbClr val="C00000"/>
                </a:solidFill>
              </a:rPr>
              <a:t>!                      </a:t>
            </a:r>
            <a:r>
              <a:rPr lang="uk-UA" dirty="0"/>
              <a:t/>
            </a:r>
            <a:br>
              <a:rPr lang="uk-UA" dirty="0"/>
            </a:br>
            <a:r>
              <a:rPr lang="uk-UA" sz="6000" dirty="0">
                <a:solidFill>
                  <a:srgbClr val="FF0000"/>
                </a:solidFill>
              </a:rPr>
              <a:t>Не можна </a:t>
            </a:r>
            <a:r>
              <a:rPr lang="uk-UA" sz="6000" dirty="0">
                <a:solidFill>
                  <a:srgbClr val="002060"/>
                </a:solidFill>
              </a:rPr>
              <a:t>брати у руки незнайомі предмети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7466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Ð½ÐµÐ±ÐµÑÐ¸ Ð´Ð¾ ÑÑÐº Ð½ÐµÐ·Ð½Ð°Ð¹Ð¾Ð¼Ñ Ð¿ÑÐµÐ´Ð¼ÐµÑÐ¸ Ð¼Ð°Ð»Ñ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0688"/>
            <a:ext cx="314325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             Літо! Канікули!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</a:t>
            </a:r>
            <a:r>
              <a:rPr lang="uk-UA" dirty="0" smtClean="0">
                <a:solidFill>
                  <a:srgbClr val="002060"/>
                </a:solidFill>
              </a:rPr>
              <a:t>Пам'ятай про свою безпеку!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Будь відповідальним за себе і своє здоров'я!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4579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183880" cy="105156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            Дякую за увагу!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404664"/>
            <a:ext cx="4054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Джерела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65889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ww.google.com.ua/</a:t>
            </a:r>
            <a:r>
              <a:rPr lang="en-US" dirty="0" err="1"/>
              <a:t>search?q</a:t>
            </a:r>
            <a:r>
              <a:rPr lang="en-US" dirty="0"/>
              <a:t>=</a:t>
            </a:r>
            <a:r>
              <a:rPr lang="ru-RU" dirty="0"/>
              <a:t>КАРТИНКИ+ВІДПОЧИНКУ+ВЛІТКУ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35221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http://mamabook.com.ua/dityachi-zagadki-pro-lito-na-ukrayinskiy-movi/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104553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Антоніна</a:t>
            </a:r>
            <a:r>
              <a:rPr lang="ru-RU" dirty="0"/>
              <a:t> </a:t>
            </a:r>
            <a:r>
              <a:rPr lang="ru-RU" dirty="0" err="1" smtClean="0"/>
              <a:t>Грицаюк</a:t>
            </a:r>
            <a:r>
              <a:rPr lang="ru-RU" dirty="0" smtClean="0"/>
              <a:t>   в</a:t>
            </a:r>
            <a:r>
              <a:rPr lang="uk-UA" dirty="0" smtClean="0"/>
              <a:t>і</a:t>
            </a:r>
            <a:r>
              <a:rPr lang="ru-RU" dirty="0" err="1" smtClean="0"/>
              <a:t>рш</a:t>
            </a:r>
            <a:r>
              <a:rPr lang="ru-RU" dirty="0" smtClean="0"/>
              <a:t> «</a:t>
            </a:r>
            <a:r>
              <a:rPr lang="ru-RU" dirty="0" err="1" smtClean="0"/>
              <a:t>Канікули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1540" y="242088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http://posnayko.com.ua/reader/knizhnaya-polka/stihotvoreniya-o-lete-i-kanikulah/kanikuly2-752.html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067219"/>
            <a:ext cx="8460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https://www.google.com.ua/search?client=opera&amp;hs=hnj&amp;tbm=isch&amp;sa=1&amp;ei=vVgBW_k0g5uwAdX5peAG&amp;q=</a:t>
            </a:r>
            <a:r>
              <a:rPr lang="ru-RU" dirty="0" err="1"/>
              <a:t>причини+виненкнення+пожежі+в+лісі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4182" y="3964907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http://dovidka.biz.ua/zagadki-pro-sontse/ </a:t>
            </a:r>
            <a:r>
              <a:rPr lang="ru-RU" dirty="0" err="1"/>
              <a:t>Довідник</a:t>
            </a:r>
            <a:r>
              <a:rPr lang="ru-RU" dirty="0"/>
              <a:t> </a:t>
            </a:r>
            <a:r>
              <a:rPr lang="ru-RU" dirty="0" err="1"/>
              <a:t>цікавих</a:t>
            </a:r>
            <a:r>
              <a:rPr lang="ru-RU" dirty="0"/>
              <a:t> </a:t>
            </a:r>
            <a:r>
              <a:rPr lang="ru-RU" dirty="0" err="1"/>
              <a:t>фактів</a:t>
            </a:r>
            <a:r>
              <a:rPr lang="ru-RU" dirty="0"/>
              <a:t> та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© </a:t>
            </a:r>
            <a:r>
              <a:rPr lang="en-US" dirty="0"/>
              <a:t>dovidka.biz.ua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580308"/>
            <a:ext cx="82275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https://www.google.com.ua/search?client=opera&amp;hs=Dak&amp;biw=1508&amp;bih=771&amp;tbm=isch&amp;sa=1&amp;ei=fWQBW8iNGYO4sQH754eoAQ&amp;q=</a:t>
            </a:r>
            <a:r>
              <a:rPr lang="ru-RU" dirty="0" err="1"/>
              <a:t>небери+до+рук+незнайомі+предмет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503638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Мій конспект . 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здоровя</a:t>
            </a:r>
            <a:r>
              <a:rPr lang="ru-RU" dirty="0" smtClean="0"/>
              <a:t> 2 </a:t>
            </a:r>
            <a:r>
              <a:rPr lang="ru-RU" dirty="0" err="1" smtClean="0"/>
              <a:t>клас</a:t>
            </a:r>
            <a:r>
              <a:rPr lang="ru-RU" dirty="0" smtClean="0"/>
              <a:t>, </a:t>
            </a:r>
            <a:r>
              <a:rPr lang="ru-RU" dirty="0" err="1" smtClean="0"/>
              <a:t>М.О.Володарська</a:t>
            </a:r>
            <a:endParaRPr lang="ru-RU" dirty="0" smtClean="0"/>
          </a:p>
          <a:p>
            <a:r>
              <a:rPr lang="ru-RU" dirty="0" err="1" smtClean="0"/>
              <a:t>Підручник</a:t>
            </a:r>
            <a:r>
              <a:rPr lang="ru-RU" dirty="0" smtClean="0"/>
              <a:t> «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здоровя</a:t>
            </a:r>
            <a:r>
              <a:rPr lang="ru-RU" dirty="0" smtClean="0"/>
              <a:t>, 2 </a:t>
            </a:r>
            <a:r>
              <a:rPr lang="ru-RU" dirty="0" err="1" smtClean="0"/>
              <a:t>клас</a:t>
            </a:r>
            <a:r>
              <a:rPr lang="ru-RU" dirty="0" smtClean="0"/>
              <a:t>» </a:t>
            </a:r>
            <a:r>
              <a:rPr lang="ru-RU" dirty="0" err="1"/>
              <a:t>І</a:t>
            </a:r>
            <a:r>
              <a:rPr lang="ru-RU" dirty="0" err="1" smtClean="0"/>
              <a:t>.Д.Бех</a:t>
            </a:r>
            <a:r>
              <a:rPr lang="ru-RU" dirty="0" smtClean="0"/>
              <a:t>, </a:t>
            </a:r>
            <a:r>
              <a:rPr lang="ru-RU" dirty="0" err="1" smtClean="0"/>
              <a:t>Т.В.Воронцова</a:t>
            </a:r>
            <a:r>
              <a:rPr lang="ru-RU" dirty="0" smtClean="0"/>
              <a:t>, </a:t>
            </a:r>
            <a:r>
              <a:rPr lang="ru-RU" dirty="0" err="1" smtClean="0"/>
              <a:t>В.С.Пономаренко</a:t>
            </a:r>
            <a:r>
              <a:rPr lang="ru-RU" dirty="0" smtClean="0"/>
              <a:t>, </a:t>
            </a:r>
            <a:r>
              <a:rPr lang="ru-RU" dirty="0" err="1" smtClean="0"/>
              <a:t>С.В.Страшко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76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424136" cy="676656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002060"/>
                </a:solidFill>
              </a:rPr>
              <a:t>  Під час канікул у нас найбільше часу для роз-ваг та </a:t>
            </a:r>
            <a:r>
              <a:rPr lang="uk-UA" sz="2800" dirty="0" err="1" smtClean="0">
                <a:solidFill>
                  <a:srgbClr val="002060"/>
                </a:solidFill>
              </a:rPr>
              <a:t>відпочиноку</a:t>
            </a:r>
            <a:r>
              <a:rPr lang="uk-UA" sz="2800" dirty="0" smtClean="0">
                <a:solidFill>
                  <a:srgbClr val="002060"/>
                </a:solidFill>
              </a:rPr>
              <a:t>. Людина належить до </a:t>
            </a:r>
            <a:r>
              <a:rPr lang="uk-UA" sz="2800" dirty="0" err="1" smtClean="0">
                <a:solidFill>
                  <a:srgbClr val="002060"/>
                </a:solidFill>
              </a:rPr>
              <a:t>приро-ди</a:t>
            </a:r>
            <a:r>
              <a:rPr lang="uk-UA" sz="2800" dirty="0" smtClean="0">
                <a:solidFill>
                  <a:srgbClr val="002060"/>
                </a:solidFill>
              </a:rPr>
              <a:t>. Тому  для нас найкращий відпочинок  - на природі , у лісі. Отже, під час відпочинку треба пам'ятати правила безпечної поведінки.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620688"/>
            <a:ext cx="61206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Антоніна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Грицаюк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           </a:t>
            </a:r>
            <a:r>
              <a:rPr lang="ru-RU" b="1" dirty="0" err="1" smtClean="0">
                <a:solidFill>
                  <a:srgbClr val="FF0000"/>
                </a:solidFill>
              </a:rPr>
              <a:t>Канікули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Канікули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канікули</a:t>
            </a:r>
            <a:r>
              <a:rPr lang="ru-RU" i="1" dirty="0">
                <a:solidFill>
                  <a:srgbClr val="002060"/>
                </a:solidFill>
              </a:rPr>
              <a:t> весела пора,</a:t>
            </a:r>
          </a:p>
          <a:p>
            <a:r>
              <a:rPr lang="ru-RU" i="1" dirty="0" err="1">
                <a:solidFill>
                  <a:srgbClr val="002060"/>
                </a:solidFill>
              </a:rPr>
              <a:t>Їм</a:t>
            </a:r>
            <a:r>
              <a:rPr lang="ru-RU" i="1" dirty="0">
                <a:solidFill>
                  <a:srgbClr val="002060"/>
                </a:solidFill>
              </a:rPr>
              <a:t> так </a:t>
            </a:r>
            <a:r>
              <a:rPr lang="ru-RU" i="1" dirty="0" err="1">
                <a:solidFill>
                  <a:srgbClr val="002060"/>
                </a:solidFill>
              </a:rPr>
              <a:t>радіє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уся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дітвора</a:t>
            </a:r>
            <a:r>
              <a:rPr lang="ru-RU" i="1" dirty="0">
                <a:solidFill>
                  <a:srgbClr val="002060"/>
                </a:solidFill>
              </a:rPr>
              <a:t>,</a:t>
            </a:r>
          </a:p>
          <a:p>
            <a:r>
              <a:rPr lang="ru-RU" i="1" dirty="0" err="1">
                <a:solidFill>
                  <a:srgbClr val="002060"/>
                </a:solidFill>
              </a:rPr>
              <a:t>Літо</a:t>
            </a:r>
            <a:r>
              <a:rPr lang="ru-RU" i="1" dirty="0">
                <a:solidFill>
                  <a:srgbClr val="002060"/>
                </a:solidFill>
              </a:rPr>
              <a:t> настало – тепло принесло</a:t>
            </a:r>
            <a:r>
              <a:rPr lang="ru-RU" i="1" dirty="0" smtClean="0">
                <a:solidFill>
                  <a:srgbClr val="002060"/>
                </a:solidFill>
              </a:rPr>
              <a:t>,</a:t>
            </a:r>
            <a:endParaRPr lang="ru-RU" i="1" dirty="0">
              <a:solidFill>
                <a:srgbClr val="002060"/>
              </a:solidFill>
            </a:endParaRPr>
          </a:p>
          <a:p>
            <a:r>
              <a:rPr lang="ru-RU" i="1" dirty="0">
                <a:solidFill>
                  <a:srgbClr val="002060"/>
                </a:solidFill>
              </a:rPr>
              <a:t>Холоду на </a:t>
            </a:r>
            <a:r>
              <a:rPr lang="ru-RU" i="1" dirty="0" err="1">
                <a:solidFill>
                  <a:srgbClr val="002060"/>
                </a:solidFill>
              </a:rPr>
              <a:t>дворі</a:t>
            </a:r>
            <a:r>
              <a:rPr lang="ru-RU" i="1" dirty="0">
                <a:solidFill>
                  <a:srgbClr val="002060"/>
                </a:solidFill>
              </a:rPr>
              <a:t>, як і не </a:t>
            </a:r>
            <a:r>
              <a:rPr lang="ru-RU" i="1" dirty="0" err="1">
                <a:solidFill>
                  <a:srgbClr val="002060"/>
                </a:solidFill>
              </a:rPr>
              <a:t>було</a:t>
            </a:r>
            <a:r>
              <a:rPr lang="ru-RU" i="1" dirty="0">
                <a:solidFill>
                  <a:srgbClr val="002060"/>
                </a:solidFill>
              </a:rPr>
              <a:t>.</a:t>
            </a:r>
          </a:p>
          <a:p>
            <a:r>
              <a:rPr lang="ru-RU" i="1" dirty="0">
                <a:solidFill>
                  <a:srgbClr val="002060"/>
                </a:solidFill>
              </a:rPr>
              <a:t> </a:t>
            </a:r>
          </a:p>
          <a:p>
            <a:r>
              <a:rPr lang="ru-RU" i="1" dirty="0" err="1">
                <a:solidFill>
                  <a:srgbClr val="002060"/>
                </a:solidFill>
              </a:rPr>
              <a:t>Галас</a:t>
            </a:r>
            <a:r>
              <a:rPr lang="ru-RU" i="1" dirty="0">
                <a:solidFill>
                  <a:srgbClr val="002060"/>
                </a:solidFill>
              </a:rPr>
              <a:t> на </a:t>
            </a:r>
            <a:r>
              <a:rPr lang="ru-RU" i="1" dirty="0" err="1">
                <a:solidFill>
                  <a:srgbClr val="002060"/>
                </a:solidFill>
              </a:rPr>
              <a:t>річці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галас</a:t>
            </a:r>
            <a:r>
              <a:rPr lang="ru-RU" i="1" dirty="0">
                <a:solidFill>
                  <a:srgbClr val="002060"/>
                </a:solidFill>
              </a:rPr>
              <a:t> у </a:t>
            </a:r>
            <a:r>
              <a:rPr lang="ru-RU" i="1" dirty="0" err="1">
                <a:solidFill>
                  <a:srgbClr val="002060"/>
                </a:solidFill>
              </a:rPr>
              <a:t>дворі</a:t>
            </a:r>
            <a:r>
              <a:rPr lang="ru-RU" i="1" dirty="0">
                <a:solidFill>
                  <a:srgbClr val="002060"/>
                </a:solidFill>
              </a:rPr>
              <a:t>,</a:t>
            </a:r>
          </a:p>
          <a:p>
            <a:r>
              <a:rPr lang="ru-RU" i="1" dirty="0" err="1">
                <a:solidFill>
                  <a:srgbClr val="002060"/>
                </a:solidFill>
              </a:rPr>
              <a:t>Дітвора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радіє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чудовій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цій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порі</a:t>
            </a:r>
            <a:r>
              <a:rPr lang="ru-RU" i="1" dirty="0">
                <a:solidFill>
                  <a:srgbClr val="002060"/>
                </a:solidFill>
              </a:rPr>
              <a:t>,</a:t>
            </a:r>
          </a:p>
          <a:p>
            <a:r>
              <a:rPr lang="ru-RU" i="1" dirty="0">
                <a:solidFill>
                  <a:srgbClr val="002060"/>
                </a:solidFill>
              </a:rPr>
              <a:t>Як же не </a:t>
            </a:r>
            <a:r>
              <a:rPr lang="ru-RU" i="1" dirty="0" err="1">
                <a:solidFill>
                  <a:srgbClr val="002060"/>
                </a:solidFill>
              </a:rPr>
              <a:t>радіти</a:t>
            </a:r>
            <a:r>
              <a:rPr lang="ru-RU" i="1" dirty="0">
                <a:solidFill>
                  <a:srgbClr val="002060"/>
                </a:solidFill>
              </a:rPr>
              <a:t>, як не </a:t>
            </a:r>
            <a:r>
              <a:rPr lang="ru-RU" i="1" dirty="0" err="1">
                <a:solidFill>
                  <a:srgbClr val="002060"/>
                </a:solidFill>
              </a:rPr>
              <a:t>веселитись</a:t>
            </a:r>
            <a:r>
              <a:rPr lang="ru-RU" i="1" dirty="0">
                <a:solidFill>
                  <a:srgbClr val="002060"/>
                </a:solidFill>
              </a:rPr>
              <a:t>,</a:t>
            </a:r>
          </a:p>
          <a:p>
            <a:r>
              <a:rPr lang="ru-RU" i="1" dirty="0" err="1">
                <a:solidFill>
                  <a:srgbClr val="002060"/>
                </a:solidFill>
              </a:rPr>
              <a:t>Невже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можна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літом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хоч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хвильку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журитись</a:t>
            </a:r>
            <a:r>
              <a:rPr lang="ru-RU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8720"/>
            <a:ext cx="3144486" cy="2096324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97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  -Чим ви можете зашкодити собі під час відпочинку  у лісі 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992888" cy="4392488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 -Чим </a:t>
            </a:r>
            <a:r>
              <a:rPr lang="ru-RU" dirty="0" err="1">
                <a:solidFill>
                  <a:srgbClr val="002060"/>
                </a:solidFill>
              </a:rPr>
              <a:t>ви</a:t>
            </a:r>
            <a:r>
              <a:rPr lang="ru-RU" dirty="0">
                <a:solidFill>
                  <a:srgbClr val="002060"/>
                </a:solidFill>
              </a:rPr>
              <a:t> можете </a:t>
            </a:r>
            <a:r>
              <a:rPr lang="ru-RU" dirty="0" err="1">
                <a:solidFill>
                  <a:srgbClr val="002060"/>
                </a:solidFill>
              </a:rPr>
              <a:t>зашкодити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собі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</a:t>
            </a:r>
            <a:r>
              <a:rPr lang="ru-RU" dirty="0">
                <a:solidFill>
                  <a:srgbClr val="002060"/>
                </a:solidFill>
              </a:rPr>
              <a:t> час </a:t>
            </a:r>
            <a:r>
              <a:rPr lang="ru-RU" dirty="0" err="1">
                <a:solidFill>
                  <a:srgbClr val="002060"/>
                </a:solidFill>
              </a:rPr>
              <a:t>відпочинку</a:t>
            </a:r>
            <a:r>
              <a:rPr lang="ru-RU" dirty="0">
                <a:solidFill>
                  <a:srgbClr val="002060"/>
                </a:solidFill>
              </a:rPr>
              <a:t>  у </a:t>
            </a:r>
            <a:r>
              <a:rPr lang="ru-RU" dirty="0" err="1">
                <a:solidFill>
                  <a:srgbClr val="002060"/>
                </a:solidFill>
              </a:rPr>
              <a:t>лісі</a:t>
            </a:r>
            <a:r>
              <a:rPr lang="ru-RU" dirty="0">
                <a:solidFill>
                  <a:srgbClr val="002060"/>
                </a:solidFill>
              </a:rPr>
              <a:t> ?</a:t>
            </a:r>
          </a:p>
        </p:txBody>
      </p:sp>
      <p:pic>
        <p:nvPicPr>
          <p:cNvPr id="5128" name="Picture 8" descr="ÐÐ°ÑÑÐ¸Ð½ÐºÐ¸ Ð¿Ð¾ Ð·Ð°Ð¿ÑÐ¾ÑÑ Ð¾ÑÑÑÐ¹Ð½Ñ ÑÐ³Ð¾Ð´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2"/>
          <a:stretch/>
        </p:blipFill>
        <p:spPr bwMode="auto">
          <a:xfrm>
            <a:off x="1691680" y="1384417"/>
            <a:ext cx="6076950" cy="3510713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7371" y="461087"/>
            <a:ext cx="6909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Отруйні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рослини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96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 Розкажіть про причини виник-</a:t>
            </a:r>
            <a:r>
              <a:rPr lang="uk-UA" dirty="0" err="1" smtClean="0">
                <a:solidFill>
                  <a:srgbClr val="002060"/>
                </a:solidFill>
              </a:rPr>
              <a:t>нення</a:t>
            </a:r>
            <a:r>
              <a:rPr lang="uk-UA" dirty="0" smtClean="0">
                <a:solidFill>
                  <a:srgbClr val="002060"/>
                </a:solidFill>
              </a:rPr>
              <a:t> пожежі в лісі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49724"/>
            <a:ext cx="5832648" cy="4091561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5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389560" cy="105156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Запам'ятай! </a:t>
            </a:r>
            <a:r>
              <a:rPr lang="uk-UA" dirty="0" smtClean="0">
                <a:solidFill>
                  <a:srgbClr val="002060"/>
                </a:solidFill>
              </a:rPr>
              <a:t>До лісу, річки, ставка можна йти тільки з дорослими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843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5715000" cy="4248151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52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064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err="1" smtClean="0">
                <a:solidFill>
                  <a:srgbClr val="002060"/>
                </a:solidFill>
              </a:rPr>
              <a:t>Усі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люблять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усі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чека-</a:t>
            </a:r>
            <a:r>
              <a:rPr lang="ru-RU" dirty="0" err="1" smtClean="0">
                <a:solidFill>
                  <a:srgbClr val="002060"/>
                </a:solidFill>
              </a:rPr>
              <a:t>ють</a:t>
            </a:r>
            <a:r>
              <a:rPr lang="ru-RU" dirty="0">
                <a:solidFill>
                  <a:srgbClr val="002060"/>
                </a:solidFill>
              </a:rPr>
              <a:t>, а </a:t>
            </a:r>
            <a:r>
              <a:rPr lang="ru-RU" dirty="0" err="1">
                <a:solidFill>
                  <a:srgbClr val="002060"/>
                </a:solidFill>
              </a:rPr>
              <a:t>хто</a:t>
            </a:r>
            <a:r>
              <a:rPr lang="ru-RU" dirty="0">
                <a:solidFill>
                  <a:srgbClr val="002060"/>
                </a:solidFill>
              </a:rPr>
              <a:t> подивиться — </a:t>
            </a:r>
            <a:r>
              <a:rPr lang="ru-RU" dirty="0" err="1">
                <a:solidFill>
                  <a:srgbClr val="002060"/>
                </a:solidFill>
              </a:rPr>
              <a:t>кожен</a:t>
            </a:r>
            <a:r>
              <a:rPr lang="ru-RU" dirty="0">
                <a:solidFill>
                  <a:srgbClr val="002060"/>
                </a:solidFill>
              </a:rPr>
              <a:t> скривиться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897" y="587525"/>
            <a:ext cx="5328592" cy="4262874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2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-Яка користь людям від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 сонця?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-Як сонце може зашкодити?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-Які ознаки сонячного 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удару?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-Яку треба надати допомогу?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-Як довго можна засмагати на протязі дня?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-У </a:t>
            </a:r>
            <a:r>
              <a:rPr lang="uk-UA" dirty="0">
                <a:solidFill>
                  <a:srgbClr val="002060"/>
                </a:solidFill>
              </a:rPr>
              <a:t>я</a:t>
            </a:r>
            <a:r>
              <a:rPr lang="uk-UA" dirty="0" smtClean="0">
                <a:solidFill>
                  <a:srgbClr val="002060"/>
                </a:solidFill>
              </a:rPr>
              <a:t>кі часи можна загоряти?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-Чому потрібно прикривати голо-</a:t>
            </a:r>
            <a:r>
              <a:rPr lang="uk-UA" dirty="0" err="1" smtClean="0">
                <a:solidFill>
                  <a:srgbClr val="002060"/>
                </a:solidFill>
              </a:rPr>
              <a:t>ву</a:t>
            </a:r>
            <a:r>
              <a:rPr lang="uk-UA" dirty="0" smtClean="0">
                <a:solidFill>
                  <a:srgbClr val="002060"/>
                </a:solidFill>
              </a:rPr>
              <a:t> від сонця?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 descr="ÐÐ°ÑÑÐ¸Ð½ÐºÐ¸ Ð¿Ð¾ Ð·Ð°Ð¿ÑÐ¾ÑÑ Ð½ÐµÐ·Ð½Ð°Ð¹Ðº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58" y="44624"/>
            <a:ext cx="182065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6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</TotalTime>
  <Words>377</Words>
  <Application>Microsoft Office PowerPoint</Application>
  <PresentationFormat>Екран (4:3)</PresentationFormat>
  <Paragraphs>62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4" baseType="lpstr">
      <vt:lpstr>Аспект</vt:lpstr>
      <vt:lpstr>Правила літнього відпочинку</vt:lpstr>
      <vt:lpstr> Полунички й вишні Зрілі у садку. Бджоли раді цвіту На луку барвисті квіти. Нам дарує щедре…</vt:lpstr>
      <vt:lpstr>  Під час канікул у нас найбільше часу для роз-ваг та відпочиноку. Людина належить до приро-ди. Тому  для нас найкращий відпочинок  - на природі , у лісі. Отже, під час відпочинку треба пам'ятати правила безпечної поведінки.</vt:lpstr>
      <vt:lpstr>  -Чим ви можете зашкодити собі під час відпочинку  у лісі ?</vt:lpstr>
      <vt:lpstr> -Чим ви можете зашкодити собі під час відпочинку  у лісі ?</vt:lpstr>
      <vt:lpstr> Розкажіть про причини виник-нення пожежі в лісі</vt:lpstr>
      <vt:lpstr>Запам'ятай! До лісу, річки, ставка можна йти тільки з дорослими</vt:lpstr>
      <vt:lpstr>  Усі його люблять, усі його чека-ють, а хто подивиться — кожен скривиться </vt:lpstr>
      <vt:lpstr>-Яка користь людям від  сонця? -Як сонце може зашкодити? -Які ознаки сонячного  удару? -Яку треба надати допомогу? -Як довго можна засмагати на протязі дня?  -У які часи можна загоряти? -Чому потрібно прикривати голо-ву від сонця?</vt:lpstr>
      <vt:lpstr>   Улітку ми любимо купатися. Відпочинок біля води дуже корисний. </vt:lpstr>
      <vt:lpstr> Розгляньте малюнки і розкажіть яка небезпека може очікувати відпочиваючих?</vt:lpstr>
      <vt:lpstr>           Тест «Так чи ні?»</vt:lpstr>
      <vt:lpstr>                Пам'ятай </vt:lpstr>
      <vt:lpstr>Одяг носи з легких натуральних  тканин</vt:lpstr>
      <vt:lpstr>          Засмагати можна           зранку до 10 години                   або    надвечір після 16 години</vt:lpstr>
      <vt:lpstr>Пам'ятай!    Дорослі завжди повинні знати, де ти знаходишся</vt:lpstr>
      <vt:lpstr>             Корисні поради</vt:lpstr>
      <vt:lpstr>Обходь стороною пустирі, будівельні  майданчики</vt:lpstr>
      <vt:lpstr>Кататися на велосипеді, самокаті чи роликах можна там , де немає транспорту</vt:lpstr>
      <vt:lpstr>         Пам’ятай!                       Не можна брати у руки незнайомі предмети</vt:lpstr>
      <vt:lpstr>             Літо! Канікули!     Пам'ятай про свою безпеку!    Будь відповідальним за себе і своє здоров'я!</vt:lpstr>
      <vt:lpstr>            Дякую за увагу!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літнього відпочинку</dc:title>
  <dc:creator>пк</dc:creator>
  <cp:lastModifiedBy>222</cp:lastModifiedBy>
  <cp:revision>11</cp:revision>
  <dcterms:created xsi:type="dcterms:W3CDTF">2018-05-20T10:46:44Z</dcterms:created>
  <dcterms:modified xsi:type="dcterms:W3CDTF">2020-05-27T09:18:45Z</dcterms:modified>
</cp:coreProperties>
</file>