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22\Desktop\Дистанційна робота\Виховні\14.05.2020\Бальва\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95536" y="6027003"/>
            <a:ext cx="3941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Підготувала: Ірина 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Бальва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192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22\Desktop\Дистанційна робота\Виховні\14.05.2020\Бальва\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96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22\Desktop\Дистанційна робота\Виховні\14.05.2020\Бальва\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7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22\Desktop\Дистанційна робота\Виховні\14.05.2020\Бальва\а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66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22\Desktop\Дистанційна робота\Виховні\14.05.2020\Бальва\аа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0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222\Desktop\Дистанційна робота\Виховні\14.05.2020\Бальва\ааа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0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222\Desktop\Дистанційна робота\Виховні\14.05.2020\Бальва\аааа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7" y="-18000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4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222\Desktop\Дистанційна робота\Виховні\14.05.2020\Бальва\ааааа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26"/>
            <a:ext cx="9168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61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</Words>
  <Application>Microsoft Office PowerPoint</Application>
  <PresentationFormat>Екран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222</cp:lastModifiedBy>
  <cp:revision>2</cp:revision>
  <dcterms:created xsi:type="dcterms:W3CDTF">2010-02-23T11:30:32Z</dcterms:created>
  <dcterms:modified xsi:type="dcterms:W3CDTF">2020-05-13T08:43:42Z</dcterms:modified>
</cp:coreProperties>
</file>