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4" r:id="rId17"/>
    <p:sldId id="278" r:id="rId18"/>
    <p:sldId id="279" r:id="rId19"/>
    <p:sldId id="283" r:id="rId20"/>
    <p:sldId id="284" r:id="rId21"/>
    <p:sldId id="285" r:id="rId22"/>
    <p:sldId id="288" r:id="rId23"/>
    <p:sldId id="286" r:id="rId24"/>
    <p:sldId id="287" r:id="rId25"/>
    <p:sldId id="290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33" autoAdjust="0"/>
  </p:normalViewPr>
  <p:slideViewPr>
    <p:cSldViewPr>
      <p:cViewPr>
        <p:scale>
          <a:sx n="75" d="100"/>
          <a:sy n="75" d="100"/>
        </p:scale>
        <p:origin x="-1830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72A0-7674-44BD-B461-055E983DA805}" type="datetimeFigureOut">
              <a:rPr lang="uk-UA" smtClean="0"/>
              <a:t>25.05.2020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BA4-6798-4A21-8078-5D52889F7A8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880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72A0-7674-44BD-B461-055E983DA805}" type="datetimeFigureOut">
              <a:rPr lang="uk-UA" smtClean="0"/>
              <a:t>25.05.2020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BA4-6798-4A21-8078-5D52889F7A8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0972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72A0-7674-44BD-B461-055E983DA805}" type="datetimeFigureOut">
              <a:rPr lang="uk-UA" smtClean="0"/>
              <a:t>25.05.2020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BA4-6798-4A21-8078-5D52889F7A8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1339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72A0-7674-44BD-B461-055E983DA805}" type="datetimeFigureOut">
              <a:rPr lang="uk-UA" smtClean="0"/>
              <a:t>25.05.2020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BA4-6798-4A21-8078-5D52889F7A8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0920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72A0-7674-44BD-B461-055E983DA805}" type="datetimeFigureOut">
              <a:rPr lang="uk-UA" smtClean="0"/>
              <a:t>25.05.2020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BA4-6798-4A21-8078-5D52889F7A8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41079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72A0-7674-44BD-B461-055E983DA805}" type="datetimeFigureOut">
              <a:rPr lang="uk-UA" smtClean="0"/>
              <a:t>25.05.2020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BA4-6798-4A21-8078-5D52889F7A8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7342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72A0-7674-44BD-B461-055E983DA805}" type="datetimeFigureOut">
              <a:rPr lang="uk-UA" smtClean="0"/>
              <a:t>25.05.2020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BA4-6798-4A21-8078-5D52889F7A8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613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72A0-7674-44BD-B461-055E983DA805}" type="datetimeFigureOut">
              <a:rPr lang="uk-UA" smtClean="0"/>
              <a:t>25.05.2020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BA4-6798-4A21-8078-5D52889F7A8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3659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72A0-7674-44BD-B461-055E983DA805}" type="datetimeFigureOut">
              <a:rPr lang="uk-UA" smtClean="0"/>
              <a:t>25.05.2020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BA4-6798-4A21-8078-5D52889F7A8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3402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72A0-7674-44BD-B461-055E983DA805}" type="datetimeFigureOut">
              <a:rPr lang="uk-UA" smtClean="0"/>
              <a:t>25.05.2020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BA4-6798-4A21-8078-5D52889F7A8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18769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72A0-7674-44BD-B461-055E983DA805}" type="datetimeFigureOut">
              <a:rPr lang="uk-UA" smtClean="0"/>
              <a:t>25.05.2020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5BA4-6798-4A21-8078-5D52889F7A8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72242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B72A0-7674-44BD-B461-055E983DA805}" type="datetimeFigureOut">
              <a:rPr lang="uk-UA" smtClean="0"/>
              <a:t>25.05.2020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A5BA4-6798-4A21-8078-5D52889F7A8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4104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амка 1 PNG - AVATAN P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80728"/>
            <a:ext cx="9144000" cy="3600451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Калейдоскоп  загадок про літо</a:t>
            </a:r>
            <a:endParaRPr lang="uk-UA" sz="7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3" y="3717032"/>
            <a:ext cx="7992889" cy="2060848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Мета: нагадати дітям характерні ознаки літа, як пори року, назви літніх</a:t>
            </a:r>
            <a:r>
              <a:rPr lang="uk-UA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місяців, дарунків літа,</a:t>
            </a:r>
            <a:r>
              <a:rPr lang="uk-UA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розвивати пам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ять, уяву, фантазію, збагачувати словниковий  запас учнів, виховувати любов до читання, бажання читати , загадувати та відгадувати загадки.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Підготувала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Олена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Селіванова</a:t>
            </a:r>
            <a:r>
              <a:rPr lang="ru-RU" sz="2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9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812" y="0"/>
            <a:ext cx="9148812" cy="1196752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Серпень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5" y="1196752"/>
            <a:ext cx="9168341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74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Пахне грядка невеличка –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Швидко виросли сестрички, -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Чепурушки круглолиці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Заховались у травичці.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Чорні крапочки на личках…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Здогадалися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Що це за дарунок літа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Сунички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1" y="980728"/>
            <a:ext cx="9160272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646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Зелені сережки</a:t>
            </a:r>
            <a:b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гіллі висіли,</a:t>
            </a:r>
            <a:b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сонечку підсмажились</a:t>
            </a:r>
            <a:b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почервоніли.</a:t>
            </a:r>
            <a:b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Що це за дарунок літа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uk-UA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55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Вишні,черешні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9"/>
            <a:ext cx="91440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86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648"/>
            <a:ext cx="9144000" cy="6851352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На сонечко я схожий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І сонечко люблю.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До нього повертаю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 Голівоньку свою.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dirty="0">
                <a:solidFill>
                  <a:srgbClr val="00B050"/>
                </a:solidFill>
              </a:rPr>
              <a:t>Що це за дарунок літа</a:t>
            </a:r>
            <a:r>
              <a:rPr lang="en-US" dirty="0">
                <a:solidFill>
                  <a:srgbClr val="00B050"/>
                </a:solidFill>
              </a:rPr>
              <a:t>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40037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Соняшник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523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700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Сам жовтенький, соковитий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Достигає серед літа.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Він у джемі і в варенні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002060"/>
                </a:solidFill>
              </a:rPr>
              <a:t>І солодкий і приємний.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dirty="0">
                <a:solidFill>
                  <a:srgbClr val="00B050"/>
                </a:solidFill>
              </a:rPr>
              <a:t>Що це за дарунок літа</a:t>
            </a:r>
            <a:r>
              <a:rPr lang="en-US" dirty="0">
                <a:solidFill>
                  <a:srgbClr val="00B050"/>
                </a:solidFill>
              </a:rPr>
              <a:t>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54996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Абрикос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727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756" y="0"/>
            <a:ext cx="9152756" cy="69723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Народжується з квітки,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Його всі люблять дітки,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Заліза в нім багато,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Рум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яне і хрустке.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ну, скажіть,малята,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 що воно таке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Що це за дарунок літа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81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Цветочные рамки для фотошоп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36904" cy="6858000"/>
          </a:xfrm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Любі діти,</a:t>
            </a:r>
            <a:b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 і закінчився навчальний рік і вас уже чекають</a:t>
            </a:r>
            <a:b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спекотне сонце, квітучі лісові галявини, тепла водичка в річках і озерах – все це ознаки літа – </a:t>
            </a:r>
            <a:b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улюбленої пори дітлахів,</a:t>
            </a:r>
            <a:b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 не треба рано вставати і йти до 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школи.</a:t>
            </a:r>
            <a:b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давайте пограємось: я натякатиму вам на певне літнє явище, фрукт або рослинку, а ви постараєтесь відповісти,</a:t>
            </a:r>
            <a:b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що малося на увазі.</a:t>
            </a:r>
            <a:b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вас чекає справжній калейдоскоп </a:t>
            </a:r>
            <a:b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загадок про літо.</a:t>
            </a:r>
            <a:endParaRPr lang="uk-UA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38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Яблуко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367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0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260"/>
            <a:ext cx="9144000" cy="688526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Він довгастенький, зелений,</a:t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Заховався під листки.</a:t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всередині у нього</a:t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Сплять малесенькі синки.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Що це за дарунок літа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1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Огірок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673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8" y="0"/>
            <a:ext cx="9148688" cy="6858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Зелений чуб, червоний бік,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Смачний із нього чавлять сік.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Господині варять з ним борщі.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Росте в городі на кущі.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Що це за дарунок літа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60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052"/>
            <a:ext cx="9144000" cy="986780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Помідор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9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151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 descr="Рамка PNG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-15403"/>
            <a:ext cx="6336704" cy="6093296"/>
          </a:xfrm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МОЛОДЦІ!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Чудових вам літніх канікул, сонячної погоди, холодного морозива, бронзової засмаги і незабутніх вражень!</a:t>
            </a:r>
            <a:endParaRPr lang="uk-UA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99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8" y="0"/>
            <a:ext cx="2558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0"/>
            <a:ext cx="2555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8"/>
            <a:ext cx="9144000" cy="6480720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Сонечко яскраве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Цілий день палає, 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травичці в гаї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Цілий день ми граєм.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Раді всі малята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Цілий день купатись,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Веселиться й грати,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сонці засмагати.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 пора ця зветься,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 все сміється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відпочиває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Коли ж це буває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2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Влітку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891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052"/>
            <a:ext cx="9144000" cy="6864052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Полуничку у сметанці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Приготує мама вранці.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Літо бавиться в дворі,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Знов кусають комарі!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Який це місяць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31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Червень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9837"/>
            <a:ext cx="9157816" cy="612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882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824" y="6648"/>
            <a:ext cx="5880968" cy="6851352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Липи в квіточки убрались,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Віддавати цвіт зібрались.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Покупатись кличе річка,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Тепла в ній уже водичка!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Який це місяць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60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8752"/>
            <a:ext cx="9144000" cy="994113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Липень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5361"/>
            <a:ext cx="9144000" cy="588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86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49280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Дині, гарбузи, томати: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Смакувати, смакувати…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і літечка кінець.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Осінь йде вже навпростець.</a:t>
            </a:r>
            <a:b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Який це місяць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ягодки / Разное / Рамки для поздравлений / Pinme.ru / Pinm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7261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109</Words>
  <Application>Microsoft Office PowerPoint</Application>
  <PresentationFormat>Екран (4:3)</PresentationFormat>
  <Paragraphs>27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26" baseType="lpstr">
      <vt:lpstr>Тема Office</vt:lpstr>
      <vt:lpstr>Калейдоскоп  загадок про літо</vt:lpstr>
      <vt:lpstr>Любі діти,  от і закінчився навчальний рік і вас уже чекають  спекотне сонце, квітучі лісові галявини, тепла водичка в річках і озерах – все це ознаки літа –  улюбленої пори дітлахів,  коли не треба рано вставати і йти до школи. А давайте пограємось: я натякатиму вам на певне літнє явище, фрукт або рослинку, а ви постараєтесь відповісти,  що малося на увазі. На вас чекає справжній калейдоскоп  загадок про літо.</vt:lpstr>
      <vt:lpstr>Сонечко яскраве Цілий день палає,  На травичці в гаї Цілий день ми граєм.  Раді всі малята Цілий день купатись, Веселиться й грати, На сонці засмагати.  Як пора ця зветься, Коли все сміється І відпочиває? Коли ж це буває?</vt:lpstr>
      <vt:lpstr>Влітку</vt:lpstr>
      <vt:lpstr>Полуничку у сметанці Приготує мама вранці. Літо бавиться в дворі, Знов кусають комарі! Який це місяць?</vt:lpstr>
      <vt:lpstr>Червень</vt:lpstr>
      <vt:lpstr>Липи в квіточки убрались,  Віддавати цвіт зібрались. Покупатись кличе річка, Тепла в ній уже водичка! Який це місяць?</vt:lpstr>
      <vt:lpstr>Липень</vt:lpstr>
      <vt:lpstr>   Дині, гарбузи, томати: Смакувати, смакувати… От і літечка кінець. Осінь йде вже навпростець. Який це місяць?</vt:lpstr>
      <vt:lpstr>Серпень</vt:lpstr>
      <vt:lpstr>Пахне грядка невеличка – Швидко виросли сестрички, - Чепурушки круглолиці Заховались у травичці. Чорні крапочки на личках… Здогадалися?.. Що це за дарунок літа?</vt:lpstr>
      <vt:lpstr>Сунички</vt:lpstr>
      <vt:lpstr>Зелені сережки На гіллі висіли, На сонечку підсмажились І почервоніли. Що це за дарунок літа? </vt:lpstr>
      <vt:lpstr>Вишні,черешні</vt:lpstr>
      <vt:lpstr>На сонечко я схожий І сонечко люблю. До нього повертаю  Голівоньку свою. Що це за дарунок літа?</vt:lpstr>
      <vt:lpstr>Соняшник</vt:lpstr>
      <vt:lpstr>Сам жовтенький, соковитий Достигає серед літа. Він у джемі і в варенні І солодкий і приємний. Що це за дарунок літа?</vt:lpstr>
      <vt:lpstr>Абрикос</vt:lpstr>
      <vt:lpstr>Народжується з квітки, Його всі люблять дітки, Заліза в нім багато, Рум`яне і хрустке. А ну, скажіть,малята, То що воно таке? Що це за дарунок літа? </vt:lpstr>
      <vt:lpstr>Яблуко</vt:lpstr>
      <vt:lpstr>Він довгастенький, зелений, Заховався під листки. А всередині у нього  Сплять малесенькі синки. Що це за дарунок літа?</vt:lpstr>
      <vt:lpstr>Огірок</vt:lpstr>
      <vt:lpstr>Зелений чуб, червоний бік, Смачний із нього чавлять сік. Господині варять з ним борщі. Росте в городі на кущі. Що це за дарунок літа?</vt:lpstr>
      <vt:lpstr>Помідор</vt:lpstr>
      <vt:lpstr>МОЛОДЦІ! Чудових вам літніх канікул, сонячної погоди, холодного морозива, бронзової засмаги і незабутніх вражень!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Калейдоскоп літніх загадок</dc:title>
  <dc:creator>Витя</dc:creator>
  <cp:lastModifiedBy>222</cp:lastModifiedBy>
  <cp:revision>53</cp:revision>
  <dcterms:created xsi:type="dcterms:W3CDTF">2020-05-22T13:04:32Z</dcterms:created>
  <dcterms:modified xsi:type="dcterms:W3CDTF">2020-05-25T10:28:25Z</dcterms:modified>
</cp:coreProperties>
</file>