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.youtube.com/watch?v=swdW7xk32t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шаблони презент\images (5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pPr algn="l"/>
            <a:r>
              <a:rPr lang="uk-UA" sz="48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Літня подорож у світ чарівних казок</a:t>
            </a:r>
            <a:endParaRPr lang="uk-UA" sz="4800" b="1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857364"/>
            <a:ext cx="4714876" cy="45005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Мета: збагачувати знання учнів про різноманітний казковий світ; розвивати пам’ять, увагу, фантазію; виховувати повагу до усної народної творчості, бажання читати; виховувати у дітей моральні якості на прикладі казок.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Підготувала: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Євгенія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Малінська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u="sng" dirty="0" smtClean="0">
                <a:hlinkClick r:id="rId3"/>
              </a:rPr>
              <a:t> </a:t>
            </a:r>
            <a:endParaRPr lang="uk-UA" u="sng" dirty="0" smtClean="0">
              <a:hlinkClick r:id="rId3"/>
            </a:endParaRPr>
          </a:p>
          <a:p>
            <a:pPr>
              <a:buNone/>
            </a:pPr>
            <a:r>
              <a:rPr lang="uk-UA" sz="2400" u="sng" dirty="0" smtClean="0">
                <a:hlinkClick r:id="rId3"/>
              </a:rPr>
              <a:t>https://m.youtube.com/watch?v=swdW7xk32tE</a:t>
            </a:r>
            <a:endParaRPr lang="uk-UA" sz="2400" dirty="0" smtClean="0"/>
          </a:p>
          <a:p>
            <a:pPr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042">
            <a:off x="3428992" y="1000108"/>
            <a:ext cx="5397177" cy="5857892"/>
          </a:xfrm>
          <a:prstGeom prst="rect">
            <a:avLst/>
          </a:prstGeom>
          <a:ln>
            <a:noFill/>
          </a:ln>
          <a:effectLst>
            <a:softEdge rad="3175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Відгадування казкових героїв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(Вікторина)</a:t>
            </a:r>
            <a:endParaRPr lang="uk-UA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Хто моторчик свій заводить?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даху в гості хто приходить?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 на свято він дібрався,</a:t>
            </a:r>
          </a:p>
          <a:p>
            <a:pPr>
              <a:buNone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Гукнем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дружно: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“Здравствуй”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казки презентації\images (1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7" y="1571612"/>
            <a:ext cx="4071966" cy="4786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Відгадування казкових героїв</a:t>
            </a:r>
            <a:r>
              <a:rPr lang="uk-UA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(Вікторина)</a:t>
            </a:r>
            <a:endParaRPr lang="uk-UA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Він звірят усіх лікує,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Від халеп різних рятує.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І зайчат, і мавпенят,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Бегемотів, тигренят.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(Лікар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Айболить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4" y="1571612"/>
            <a:ext cx="3995767" cy="478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казки презентації\ed1c77_8c6d95a446874845ad2ac13b8fd84b48_mv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071810"/>
            <a:ext cx="6215074" cy="37861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 fontScale="90000"/>
          </a:bodyPr>
          <a:lstStyle/>
          <a:p>
            <a:pPr algn="l"/>
            <a:r>
              <a:rPr lang="uk-UA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«Казка, фантазія – це ключик, за допомогою якого можна відкрити джерела думки і слова. Без казки, без гри, уяви дитина не може жити… Казка – це образно кажучи, свіжий вітер, що роздмухує вогник дитячої думки і мови».</a:t>
            </a:r>
            <a:br>
              <a:rPr lang="uk-UA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В. Сухомлинський</a:t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                                                      </a:t>
            </a:r>
            <a:br>
              <a:rPr lang="uk-UA" dirty="0" smtClean="0"/>
            </a:b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uk-UA" sz="40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Казки – це добро та милосердя, дитинство людяності, мудрості</a:t>
            </a:r>
            <a:r>
              <a:rPr lang="uk-UA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64343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Казка – наче той горіх.</a:t>
            </a:r>
          </a:p>
          <a:p>
            <a:pPr>
              <a:buNone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Ти попробуй розкуси – </a:t>
            </a:r>
          </a:p>
          <a:p>
            <a:pPr>
              <a:buNone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Знайдеш стільки в нім краси,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Стільки мудрої поради,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Стільки вигадки і правди!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714488"/>
            <a:ext cx="4357718" cy="464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Різноманітний казковий світ</a:t>
            </a:r>
            <a:endParaRPr lang="uk-UA" b="1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4500594" cy="4768865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У всіх народів світу є казки про боротьбу добра та зла, про дружбу і вірність. </a:t>
            </a:r>
          </a:p>
          <a:p>
            <a:pPr>
              <a:buNone/>
            </a:pPr>
            <a:r>
              <a:rPr lang="uk-UA" dirty="0" smtClean="0"/>
              <a:t>  У казках висміюють боягузів, злих і жадібних людей, а прославляють сміливих, справедливих, добрих.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Добро породжує добро – так вчать казки.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1026" name="Picture 2" descr="C:\Users\1\Desktop\казки презентації\-28-6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28736"/>
            <a:ext cx="428151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Подорож у світ казок</a:t>
            </a:r>
            <a:endParaRPr lang="uk-UA" b="1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Казочки знають всі діти на світі,</a:t>
            </a:r>
          </a:p>
          <a:p>
            <a:pPr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Добре з казками на світі нам жити.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Нас розважають вони і навчають,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Завжди корисними казки бувають.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казки презентації\images (20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643050"/>
            <a:ext cx="4071966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Відгадайте казкових героїв</a:t>
            </a:r>
            <a:r>
              <a:rPr lang="uk-UA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(Вікторина)</a:t>
            </a:r>
            <a:endParaRPr lang="uk-UA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Щоби звабить козеняток,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Мусив пісню заспівати,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Бо матусин голосок 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Наймиліший для діток</a:t>
            </a:r>
            <a:r>
              <a:rPr lang="uk-UA" sz="3200" dirty="0" smtClean="0"/>
              <a:t>.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      (Вовк)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500174"/>
            <a:ext cx="4429156" cy="485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Відгадайте казкових героїв</a:t>
            </a:r>
            <a:r>
              <a:rPr lang="uk-UA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(Вікторина)</a:t>
            </a:r>
            <a:endParaRPr lang="uk-UA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Не зміг сидіти на вікні,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У лісі всім співав пісні,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Але коли зустрів лисицю,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Та пісня мусила скінчиться.</a:t>
            </a:r>
          </a:p>
          <a:p>
            <a:pPr>
              <a:buNone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           (Колобок)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казки презентації\image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714488"/>
            <a:ext cx="392909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Відгадайте казкових героїв</a:t>
            </a:r>
            <a:r>
              <a:rPr lang="uk-UA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(Вікторина)</a:t>
            </a:r>
            <a:endParaRPr lang="uk-UA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Їду я на бал чудовий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кареті гарбузовій.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Все, мов справжнє: кучер, коні.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Поки північ не задзвонить.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Маю я химерну звичку …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Десь губити черевичку.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(Попелюшка)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00174"/>
            <a:ext cx="4281518" cy="492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Відгадайте казкових героїв</a:t>
            </a:r>
            <a:r>
              <a:rPr lang="uk-UA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(Вікторина)</a:t>
            </a:r>
            <a:endParaRPr lang="uk-UA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У діда з бабою хлопчина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Появився з деревини.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У печі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Зміючку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спік,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З гусеням додому втік.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    (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Івасик-Телесик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казки презентації\images (8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5" y="1500174"/>
            <a:ext cx="4071966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Відгадування казкових героїв</a:t>
            </a:r>
            <a:br>
              <a:rPr lang="uk-UA" sz="40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(Вікторина)</a:t>
            </a:r>
            <a:endParaRPr lang="uk-UA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До роботи неохочі,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А як їсти – тут як тут.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Пригадайте, любі діти,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Як їх звати.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      (Круть та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Верть</a:t>
            </a:r>
            <a:r>
              <a:rPr lang="uk-UA" dirty="0" smtClean="0"/>
              <a:t>)</a:t>
            </a:r>
            <a:endParaRPr lang="uk-U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 t="7010" r="3846" b="8644"/>
          <a:stretch/>
        </p:blipFill>
        <p:spPr bwMode="auto">
          <a:xfrm>
            <a:off x="4500562" y="1571612"/>
            <a:ext cx="4357718" cy="500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434</Words>
  <Application>Microsoft Office PowerPoint</Application>
  <PresentationFormat>Екран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Тема Office</vt:lpstr>
      <vt:lpstr>Літня подорож у світ чарівних казок</vt:lpstr>
      <vt:lpstr>Казки – це добро та милосердя, дитинство людяності, мудрості.</vt:lpstr>
      <vt:lpstr>Різноманітний казковий світ</vt:lpstr>
      <vt:lpstr>Подорож у світ казок</vt:lpstr>
      <vt:lpstr>Відгадайте казкових героїв (Вікторина)</vt:lpstr>
      <vt:lpstr>Відгадайте казкових героїв (Вікторина)</vt:lpstr>
      <vt:lpstr>Відгадайте казкових героїв (Вікторина)</vt:lpstr>
      <vt:lpstr>Відгадайте казкових героїв (Вікторина)</vt:lpstr>
      <vt:lpstr>Відгадування казкових героїв (Вікторина)</vt:lpstr>
      <vt:lpstr>Відгадування казкових героїв (Вікторина)</vt:lpstr>
      <vt:lpstr>Відгадування казкових героїв (Вікторина)</vt:lpstr>
      <vt:lpstr>«Казка, фантазія – це ключик, за допомогою якого можна відкрити джерела думки і слова. Без казки, без гри, уяви дитина не може жити… Казка – це образно кажучи, свіжий вітер, що роздмухує вогник дитячої думки і мови». В. Сухомлинський                                       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222</cp:lastModifiedBy>
  <cp:revision>53</cp:revision>
  <dcterms:created xsi:type="dcterms:W3CDTF">2010-06-22T06:43:05Z</dcterms:created>
  <dcterms:modified xsi:type="dcterms:W3CDTF">2020-05-28T10:26:45Z</dcterms:modified>
</cp:coreProperties>
</file>