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987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88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09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85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954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06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441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08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65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770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23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0BC2-94DE-4A2C-99EA-8E1D0B3B09F8}" type="datetimeFigureOut">
              <a:rPr lang="uk-UA" smtClean="0"/>
              <a:t>26.05.2020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5D42-1217-4D89-82EE-360EBD390D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120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492896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ЛІТНІЙ КОШИК ВІТАМІНІВ</a:t>
            </a:r>
            <a:endParaRPr lang="uk-UA" sz="6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455392"/>
            <a:ext cx="9144000" cy="1728192"/>
          </a:xfrm>
        </p:spPr>
        <p:txBody>
          <a:bodyPr>
            <a:normAutofit fontScale="62500" lnSpcReduction="20000"/>
          </a:bodyPr>
          <a:lstStyle/>
          <a:p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Мета: Поглибити знання дітей </a:t>
            </a:r>
            <a:r>
              <a:rPr lang="uk-UA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 вітаміни, їх значення для здоров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людини, нагадати про корисні овочі, фрукти, ягоди, зелень багаті на вітаміни,</a:t>
            </a:r>
            <a:r>
              <a:rPr lang="uk-UA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нагадати, що саме влітку виростає і дозріває велика кількість овочів, фруктів, зелені, 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розвивати мислення, </a:t>
            </a:r>
            <a:r>
              <a:rPr lang="uk-UA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ять, довільну увагу, виховувати дбайливе ставлення до власного здоров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я, заохочувати до здорового способу життя</a:t>
            </a:r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Підготувала: Олена Селіванова </a:t>
            </a:r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1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61"/>
            <a:ext cx="9144000" cy="3137807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поліпшує здоров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я шкіри та очей, циркуляцію, згортання крові, здійснює протизапальну дію.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міститься в: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90941"/>
            <a:ext cx="2483769" cy="226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70" y="4575650"/>
            <a:ext cx="2521703" cy="225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75649"/>
            <a:ext cx="4149502" cy="225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34428"/>
            <a:ext cx="2339752" cy="16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" y="2934428"/>
            <a:ext cx="2327415" cy="164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34429"/>
            <a:ext cx="4149502" cy="164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8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36912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забезпечує формування і відновлення кісток.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міститься в: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3494"/>
            <a:ext cx="2420687" cy="190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79" y="4960596"/>
            <a:ext cx="3396419" cy="18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347"/>
            <a:ext cx="2429528" cy="237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97" y="4969972"/>
            <a:ext cx="3168352" cy="189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87" y="2568441"/>
            <a:ext cx="3326893" cy="23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9" y="2579347"/>
            <a:ext cx="3562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7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14096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6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знешкоджує дію токсинів та отруйних речовин,запобігає розвитку алергії, захищає печінку.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міститься в: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6" y="4725145"/>
            <a:ext cx="2651722" cy="21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6" y="2958020"/>
            <a:ext cx="2651722" cy="189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Бебі морква - купити бебі моркву, ціна | Доставка Екзотичних Фрукті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04" y="4437112"/>
            <a:ext cx="2686955" cy="23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5157192"/>
            <a:ext cx="3504430" cy="167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33168"/>
            <a:ext cx="3504431" cy="200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05" y="3033168"/>
            <a:ext cx="2670043" cy="200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10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Якщо організму людини не вистачає якихось вітамінів, то: </a:t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- постійно виникають застуди, збільшується вірогідність заразитися вірусом грипу;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- людина стає розсіяною, млявою, дуже дратівливою;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- погіршується стан волосся і нігтів;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- шкіра стає сухою, з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являються прищі, лупа, подразнення, «заїди» на губах тощо;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- виникає кровоточивість ясен, можливе випадіння зубів тощо.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293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того щоб бути здоровим, треба правильно харчуватися, щоденно їсти овочі та фрукти!</a:t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255" y="2204864"/>
            <a:ext cx="5292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Хто здоровий, той сміється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 йому завжди вдається.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Він долає всі вершини –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 чудово для людини.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Хто здоровий, той не плаче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Жде його в житті удача.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Він уміє працювати,</a:t>
            </a:r>
            <a:b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Вчитись і відпочивати.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399593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00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118" y="0"/>
            <a:ext cx="9162118" cy="3068960"/>
          </a:xfrm>
        </p:spPr>
        <p:txBody>
          <a:bodyPr>
            <a:normAutofit/>
          </a:bodyPr>
          <a:lstStyle/>
          <a:p>
            <a:r>
              <a:rPr lang="uk-UA" sz="9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Будьте здорові!</a:t>
            </a:r>
            <a:endParaRPr lang="uk-UA" sz="9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97614"/>
            <a:ext cx="4930800" cy="45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15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01236"/>
            <a:ext cx="9144000" cy="2356763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Відкриття вітамінів належить польському досліднику Казимиру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Функу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Сто років тому  у 1912 році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 саме він запропонував назву </a:t>
            </a:r>
            <a:r>
              <a:rPr lang="uk-UA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ВІТАМІНИ»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45"/>
            <a:ext cx="4499992" cy="44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0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15004"/>
            <a:ext cx="5112568" cy="344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81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«ВІТАМІНИ» від латинського «</a:t>
            </a:r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VITA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що означає – «ЖИТТЯ»</a:t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Назва ця не випадкова. Якщо вітамінів не вистачає, людина важко хворіє. Вітаміни потрібні для нормального росту і розвитку дитячого організму.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9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741"/>
            <a:ext cx="3419872" cy="239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2" y="1"/>
            <a:ext cx="9129468" cy="5733255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 сьогоднішній день науці відомо близько 30 різних вітамінів. Всі вони розділені на групи і позначаються на письмі великими латинськими літерами: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A, B, C, D, E, K, U.</a:t>
            </a:r>
            <a:br>
              <a:rPr lang="en-US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Є штучні вітаміни (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вітаміни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у таблетках).</a:t>
            </a:r>
            <a:r>
              <a:rPr lang="uk-UA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ітаміни містяться у продуктах харчування, фруктах, овочах, ягодах, зелені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  їх називають природними вітамінами. Вони є по-справжньому корисними.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67741"/>
            <a:ext cx="3476625" cy="239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84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" y="0"/>
            <a:ext cx="9135899" cy="4005064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Коли настає літо, під гарячими сонячними променями росте і дозріває велика кількість овочів, фруктів, ягід, зелені.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Це смачна і здорова їжа.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Це невичерпне джерело вітамінів.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Літо – це саме той час, коли можна оздоровити свій організм, наситити його природними вітамінами, щоб весь наступний рік бути здоровими, активними, життєрадісними.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9160695" cy="292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36912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uk-UA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називають вітаміном росту.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Він покращує зір, стан шкіри, кісток, зубів і ясен.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uk-UA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міститься в:</a:t>
            </a:r>
            <a:endParaRPr lang="uk-UA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49"/>
            <a:ext cx="3131840" cy="212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95" y="4556525"/>
            <a:ext cx="3246905" cy="23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44" y="2640422"/>
            <a:ext cx="2617951" cy="196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46" y="4802814"/>
            <a:ext cx="3121149" cy="20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19652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" y="2661322"/>
            <a:ext cx="2708556" cy="17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3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974"/>
            <a:ext cx="3269659" cy="2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4625"/>
            <a:ext cx="4762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0892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потрібний для розумової і фізичної праці, поліпшення травлення.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міститься в: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06" y="4476750"/>
            <a:ext cx="32670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55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2852936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поліпшує імунітет, кровообіг, сприяє росту, запобігає втомлюваності.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міститься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2255"/>
            <a:ext cx="2671763" cy="267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69631"/>
            <a:ext cx="2915816" cy="21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84769"/>
            <a:ext cx="2671763" cy="203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Плоди шипшини: властивості і користь, інструкція із застосува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00" y="2343249"/>
            <a:ext cx="2543800" cy="23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468463"/>
            <a:ext cx="1728192" cy="171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39" y="4673613"/>
            <a:ext cx="2963019" cy="21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39" y="2643505"/>
            <a:ext cx="2963019" cy="193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21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Вітамін </a:t>
            </a:r>
            <a:r>
              <a:rPr lang="en-US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зміцнює кістки, запобігає рахітові.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Сонячне проміння – головне джерело вітаміну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Прогулянки на свіжому повітрі</a:t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під теплим сонечком гарантують надходження нової порції корисного вітаміну в організм.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7992888" cy="35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035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252</Words>
  <Application>Microsoft Office PowerPoint</Application>
  <PresentationFormat>Екран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Тема Office</vt:lpstr>
      <vt:lpstr>ЛІТНІЙ КОШИК ВІТАМІНІВ</vt:lpstr>
      <vt:lpstr>Відкриття вітамінів належить польському досліднику Казимиру Функу. Сто років тому  у 1912 році           саме він запропонував назву «ВІТАМІНИ». .</vt:lpstr>
      <vt:lpstr>«ВІТАМІНИ» від латинського «VITA», що означає – «ЖИТТЯ» Назва ця не випадкова. Якщо вітамінів не вистачає, людина важко хворіє. Вітаміни потрібні для нормального росту і розвитку дитячого організму.  </vt:lpstr>
      <vt:lpstr>На сьогоднішній день науці відомо близько 30 різних вітамінів. Всі вони розділені на групи і позначаються на письмі великими латинськими літерами: A, B, C, D, E, K, U.  Є штучні вітаміни (вітаміни у таблетках).  Також вітаміни містяться у продуктах харчування, фруктах, овочах, ягодах, зелені -  їх називають природними вітамінами. Вони є по-справжньому корисними.  </vt:lpstr>
      <vt:lpstr>Коли настає літо, під гарячими сонячними променями росте і дозріває велика кількість овочів, фруктів, ягід, зелені. Це смачна і здорова їжа. Це невичерпне джерело вітамінів. Літо – це саме той час, коли можна оздоровити свій організм, наситити його природними вітамінами, щоб весь наступний рік бути здоровими, активними, життєрадісними.</vt:lpstr>
      <vt:lpstr>Вітамін А називають вітаміном росту. Він покращує зір, стан шкіри, кісток, зубів і ясен.  Вітамін А міститься в:</vt:lpstr>
      <vt:lpstr>Вітамін B потрібний для розумової і фізичної праці, поліпшення травлення. Вітамін B міститься в:</vt:lpstr>
      <vt:lpstr>Вітамін C  поліпшує імунітет, кровообіг, сприяє росту, запобігає втомлюваності. Вітамін C міститься в:</vt:lpstr>
      <vt:lpstr>Вітамін D зміцнює кістки, запобігає рахітові. Сонячне проміння – головне джерело вітаміну D .        Прогулянки на свіжому повітрі під теплим сонечком гарантують надходження нової порції корисного вітаміну в організм.</vt:lpstr>
      <vt:lpstr>Вітамін E поліпшує здоров`я шкіри та очей, циркуляцію, згортання крові, здійснює протизапальну дію. Вітамін E міститься в:</vt:lpstr>
      <vt:lpstr>Вітамін K забезпечує формування і відновлення кісток. Вітамін K міститься в:</vt:lpstr>
      <vt:lpstr>Вітамін U знешкоджує дію токсинів та отруйних речовин,запобігає розвитку алергії, захищає печінку. Вітамін U міститься в:</vt:lpstr>
      <vt:lpstr>Якщо організму людини не вистачає якихось вітамінів, то:  - постійно виникають застуди, збільшується вірогідність заразитися вірусом грипу; - людина стає розсіяною, млявою, дуже дратівливою; - погіршується стан волосся і нігтів; - шкіра стає сухою, з`являються прищі, лупа, подразнення, «заїди» на губах тощо; - виникає кровоточивість ясен, можливе випадіння зубів тощо. </vt:lpstr>
      <vt:lpstr>Для того щоб бути здоровим, треба правильно харчуватися, щоденно їсти овочі та фрукти!  </vt:lpstr>
      <vt:lpstr>Будьте здорові!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ВІТАМІНИ           ПОТРІБНІ                                  ЛЮДИНІ</dc:title>
  <dc:creator>Витя</dc:creator>
  <cp:lastModifiedBy>222</cp:lastModifiedBy>
  <cp:revision>42</cp:revision>
  <dcterms:created xsi:type="dcterms:W3CDTF">2020-05-21T06:08:13Z</dcterms:created>
  <dcterms:modified xsi:type="dcterms:W3CDTF">2020-05-26T10:29:44Z</dcterms:modified>
</cp:coreProperties>
</file>