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m.youtube.com/watch?v=Srs7Q65RJEE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Друзі наші менші</a:t>
            </a:r>
            <a:endParaRPr lang="uk-UA" sz="48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42915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Мета:розвивати пізнавальний інтерес  до живої природи; закріплювати поняття про те, що тварини вимагають до себе дбайливого та доброго ставлення,про них слід піклуватися; виховувати любов і чуйність до тварин, відповідальність за їх життя.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u="sng" dirty="0" smtClean="0">
                <a:hlinkClick r:id="rId2"/>
              </a:rPr>
              <a:t>https://m.youtube.com/watch?v=Srs7Q65RJEE</a:t>
            </a:r>
            <a:endParaRPr lang="uk-UA" sz="2400" dirty="0" smtClean="0"/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COMP1\Desktop\Новая папка (2)\4532-ya.timkas-zveri-azar-005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281518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8501122" cy="321468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 слід ображати наших менших друзів байдужістю, злом, неувагою, адже вони, так само як і ми, є живими істотами. Їм буває радісно і сумно, весело і боляче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143932" cy="3714776"/>
          </a:xfrm>
        </p:spPr>
        <p:txBody>
          <a:bodyPr>
            <a:noAutofit/>
          </a:bodyPr>
          <a:lstStyle/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Піклуйтеся про ваших</a:t>
            </a:r>
          </a:p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домашніх  улюбленців!</a:t>
            </a:r>
          </a:p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Хай вони зростають у</a:t>
            </a:r>
          </a:p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вас добрими, розумними</a:t>
            </a:r>
          </a:p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відданими –</a:t>
            </a:r>
          </a:p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справжніми друзями!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тварини\17751094-880x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71477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Users\COMP1\Desktop\Новая папка (2)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500438"/>
            <a:ext cx="4249043" cy="30969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Неповторний світ живої природи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714876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Це – пишні гіллясті дерева, дивовижної краси квіти, , барвисті метелики,  пернаті птахи і, звісно, наші чотириногі друзі – тварини.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COMP1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143404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Безмежний світ живої природи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Тварина стала вірним другом людини ще в прадавні часи,коли наші пращури змогли приручити диких звірів.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C:\Documents and Settings\Admin\Рабочий стол\Новая папка\voplosche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0"/>
            <a:ext cx="41386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Чудовий світ живої природи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1434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І тепер ми не можемо уявити наше життя без – веселого, пильного і відданого друга та охоронця , без кота – поважного  та вусатого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мишолова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5" name="Picture 8" descr="C:\Documents and Settings\Admin\Рабочий стол\Новая папка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7777" b="23334"/>
          <a:stretch>
            <a:fillRect/>
          </a:stretch>
        </p:blipFill>
        <p:spPr bwMode="auto">
          <a:xfrm>
            <a:off x="4357686" y="1571612"/>
            <a:ext cx="457203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Маленькі друзі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комусь до вподоби крихітний хом’ячок, кумедна морська свинка або пухнастий довговухий кролик чи папуга.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C:\Users\COMP1\Desktop\Новая папка (2)\24e2559b637fdded7d04f5a4ac73a9f8_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857652" cy="4572032"/>
          </a:xfrm>
          <a:prstGeom prst="rect">
            <a:avLst/>
          </a:prstGeom>
          <a:noFill/>
        </p:spPr>
      </p:pic>
      <p:pic>
        <p:nvPicPr>
          <p:cNvPr id="1026" name="Picture 2" descr="C:\Users\1\Desktop\тварини\images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500594" cy="307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варини\images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857628"/>
            <a:ext cx="4286279" cy="30003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Хатні улюбленці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Тварина віддячує вірністю та прихильністю тому, хто дбає та піклується про неї, і ніколи не стане другом для того, хто хоч раз завдав їй болю та шкоди.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C:\Documents and Settings\Admin\Рабочий стол\Новая папка\1354272677_72784279_6d9262e90bf645329eef463e0216b355_d0d75e664c339ad4c4b232670575584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35771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COMP1\Desktop\Новая папка (2)\kitten-and-chick-hd-wallpapers-desktop-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57628"/>
            <a:ext cx="4534794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00174"/>
          </a:xfrm>
        </p:spPr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Брати наші менші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Іноді тварин називають нашими меншими братами.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 брати, як відомо, потребують доброго, уважного ставлення до себе.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OMP1\Desktop\0_eec93_f457143a_orig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1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Загадки про тварин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14842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Ця тварина вже від ранку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Нам співає колисанку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Нявкає, муркоче,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 сметанки хоче.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це, діти, 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воркотик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пухнастий сірий ….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071546"/>
            <a:ext cx="4786314" cy="5054617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і зайчик, має вушка,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Весь пухнастий, як подушка,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Любить моркву, капустину,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Лагідний , немов дитина.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Білий, ніби заметіль,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клітці спить маленький ….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Picture 14" descr="C:\Documents and Settings\Admin\Рабочий стол\Новая папка\img00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435768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тварини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4429156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Вірші про тварин</a:t>
            </a:r>
            <a:endParaRPr lang="uk-UA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Їжачок.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 стежинці, по стежинці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Йшли додому їжачки.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несли вони гостинці: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Сливи, яблучка, грушки.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Тигреня.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маленьке тигренятко,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Схожий я на кошенятко,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Миле й лагідне дитятко,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Тигра хижого малятко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6" name="Picture 2" descr="C:\Users\1\Desktop\тварини\images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4286280" cy="2786082"/>
          </a:xfrm>
          <a:prstGeom prst="rect">
            <a:avLst/>
          </a:prstGeom>
          <a:noFill/>
        </p:spPr>
      </p:pic>
      <p:pic>
        <p:nvPicPr>
          <p:cNvPr id="1028" name="Picture 4" descr="C:\Users\1\Desktop\тварини\завантаженн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4071966" cy="28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Екран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Друзі наші менші</vt:lpstr>
      <vt:lpstr>Неповторний світ живої природи</vt:lpstr>
      <vt:lpstr>Безмежний світ живої природи</vt:lpstr>
      <vt:lpstr>Чудовий світ живої природи</vt:lpstr>
      <vt:lpstr>Маленькі друзі</vt:lpstr>
      <vt:lpstr>Хатні улюбленці</vt:lpstr>
      <vt:lpstr>Брати наші менші</vt:lpstr>
      <vt:lpstr>Загадки про тварин</vt:lpstr>
      <vt:lpstr>Вірші про тварин</vt:lpstr>
      <vt:lpstr>Не слід ображати наших менших друзів байдужістю, злом, неувагою, адже вони, так само як і ми, є живими істотами. Їм буває радісно і сумно, весело і боляче.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– брати наші менші</dc:title>
  <dc:creator>1</dc:creator>
  <cp:lastModifiedBy>222</cp:lastModifiedBy>
  <cp:revision>63</cp:revision>
  <dcterms:created xsi:type="dcterms:W3CDTF">2010-06-22T00:42:53Z</dcterms:created>
  <dcterms:modified xsi:type="dcterms:W3CDTF">2020-05-21T08:17:50Z</dcterms:modified>
</cp:coreProperties>
</file>