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7gVdtBOcFY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лімат\10krokiv-protydii-zmini-klimat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357686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Кліматичні зміни на Землі</a:t>
            </a:r>
            <a:endParaRPr lang="uk-UA" sz="48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92919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Мета: розширити та поглибити знання учнів про стан довкілля, спричинений діяльністю людини; пояснити вплив глобального потепління клімату на умови життя; розвивати критичне мислення, вміння аналізувати; виховувати дбайливих, ощадливих  господарів планети Земля; бережливе ставлення до природи.</a:t>
            </a:r>
          </a:p>
          <a:p>
            <a:pPr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Підгот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вала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 Євгенія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u="sng" dirty="0" smtClean="0">
                <a:hlinkClick r:id="rId3"/>
              </a:rPr>
              <a:t>https://m.youtube.com/watch?v=7gVdtBOcFYU</a:t>
            </a:r>
            <a:endParaRPr lang="uk-UA" sz="2400" u="sng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Є.І.</a:t>
            </a:r>
          </a:p>
          <a:p>
            <a:pPr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Дбайте про природні екосистеми</a:t>
            </a:r>
            <a:endParaRPr lang="uk-UA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357718" cy="4525963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Висаджуйте дерева.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Ставтеся дбайливо до довкілля, зберігайте природні екосистеми (ліси, моря, болота), адже вони поглинають і втримують вуглекислий газ.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138642" cy="4411675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pic>
        <p:nvPicPr>
          <p:cNvPr id="5" name="Picture 2" descr="J:\Documents and Settings\2 русик\Рабочий стол\мала оксана\dbf09d64b0ac08d9c1e1f5e25ebbcb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00174"/>
            <a:ext cx="4429156" cy="4929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J:\Documents and Settings\2 русик\Рабочий стол\мала оксана\img-20130819121822-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8597" y="4714881"/>
            <a:ext cx="4000528" cy="1928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разом  піклуватися про нашу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Планету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uk-UA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850720_eca5b63c-hlr4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720056"/>
            <a:ext cx="4357718" cy="4780778"/>
          </a:xfrm>
          <a:prstGeom prst="rect">
            <a:avLst/>
          </a:prstGeom>
        </p:spPr>
      </p:pic>
      <p:pic>
        <p:nvPicPr>
          <p:cNvPr id="1026" name="Picture 2" descr="C:\Users\1\Desktop\клімат\завантаженн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85765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Найбільша загроза 21 століття</a:t>
            </a:r>
            <a:endParaRPr lang="uk-UA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500594" cy="4857784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Глобальна зміна клімату – одна з найгостріших екологічних проблем на земній кулі.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Екологічні зміни торкаються не тільки природи, але й значною мірою впливають на життя, здоров’я та добробут людей.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J:\Documents and Settings\2 русик\Рабочий стол\мала оксана\4157d0a75f1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71612"/>
            <a:ext cx="4357718" cy="500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Причини зміни клімату</a:t>
            </a:r>
            <a:endParaRPr lang="uk-UA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357718" cy="5214974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Основною причиною є використання викопного палива та неефективне споживання енергії, що виробляється.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Парникові гази, що утворюються внаслідок діяльності людини, викликають посилення парникового ефекту.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28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357298"/>
            <a:ext cx="4429156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Потепління нижніх шарів атмосфери</a:t>
            </a:r>
            <a:endParaRPr lang="uk-UA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643438" cy="5072098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Надмірна кількість газів, які утворюються в результаті діяльності ТЕЦ, транспорту, сільського господарства, промисловості, лісових пожеж, утримують сонячне тепло у нижніх шарах атмосфери, не даючи йому повертатись до космосу.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лімат\e103d1ed1d6c41b0f098ff377dde29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4143404" cy="2786082"/>
          </a:xfrm>
          <a:prstGeom prst="rect">
            <a:avLst/>
          </a:prstGeom>
          <a:noFill/>
        </p:spPr>
      </p:pic>
      <p:pic>
        <p:nvPicPr>
          <p:cNvPr id="5" name="Содержимое 3" descr="90662679cf_181480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785794"/>
            <a:ext cx="4214842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J:\Documents and Settings\2 русик\Рабочий стол\мала оксана\159512main_Yucatan_mich_lr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500174"/>
            <a:ext cx="3857652" cy="5072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J:\Documents and Settings\2 русик\Рабочий стол\мала оксана\65725743_1287944242_8593976_Ekol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4786346" cy="2857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Наслідки</a:t>
            </a:r>
            <a:endParaRPr lang="uk-UA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5072066" cy="5286412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 помітним наслідком буде не поступове потепління, 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“надзвичайні”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ситуації такі як сильні засухи, повені, шторми, урагани, надзвичайно спекотні дні, які відбуватимуться частіше.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71b4d4aa-b19a-4c2c-b5c6-15480f780fc0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3357562"/>
            <a:ext cx="4500593" cy="3286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Глобальне потепління</a:t>
            </a:r>
            <a:endParaRPr lang="uk-UA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43404" cy="452596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Рівень світового океану підніметься й океанічні течії можуть істотно змінитись.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J:\Documents and Settings\2 русик\Рабочий стол\мала оксана\amazing-nature-new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44" y="1571612"/>
            <a:ext cx="4429156" cy="500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Деградація земель</a:t>
            </a:r>
            <a:endParaRPr lang="uk-UA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50072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Людство буде змушене зіткнутися з проблемами водопостачання та з деградацією сільськогосподарських земель та лісів.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J:\Documents and Settings\2 русик\Рабочий стол\мала оксана\473466_m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00174"/>
            <a:ext cx="4357718" cy="4929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клімат\360_240_1587492871-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4000504"/>
            <a:ext cx="4214841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Декілька порад у боротьбі зі зміною клімату</a:t>
            </a:r>
            <a:endParaRPr lang="uk-UA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Зберігайте енергію та природні ресурси.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“Озеленіть”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своє пересування. Долайте невеликі відстані пішки або велосипедом.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Зменшуйте, використовуйте знову та переробляйте відходи.</a:t>
            </a:r>
          </a:p>
          <a:p>
            <a:endParaRPr lang="uk-UA" dirty="0"/>
          </a:p>
        </p:txBody>
      </p:sp>
      <p:pic>
        <p:nvPicPr>
          <p:cNvPr id="5" name="Содержимое 3" descr="83470-050-273951A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28670"/>
            <a:ext cx="4210080" cy="2857520"/>
          </a:xfrm>
          <a:prstGeom prst="rect">
            <a:avLst/>
          </a:prstGeom>
        </p:spPr>
      </p:pic>
      <p:pic>
        <p:nvPicPr>
          <p:cNvPr id="1026" name="Picture 2" descr="C:\Users\1\Desktop\клімат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428628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Декілька кроків для протидії зміні клімату</a:t>
            </a:r>
            <a:endParaRPr lang="uk-UA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Вживайте екологічні продукти. Вирощуйте власну їжу. Не викидайте їжу.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Купуйте речі повторного використання замість нових.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Споживайте власну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“зелену”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енергію.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лімат\images (8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7"/>
            <a:ext cx="4143404" cy="2500329"/>
          </a:xfrm>
          <a:prstGeom prst="rect">
            <a:avLst/>
          </a:prstGeom>
          <a:noFill/>
        </p:spPr>
      </p:pic>
      <p:pic>
        <p:nvPicPr>
          <p:cNvPr id="4" name="Picture 2" descr="C:\Users\1\Desktop\клімат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6773" y="4071942"/>
            <a:ext cx="4261507" cy="250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Office PowerPoint</Application>
  <PresentationFormat>Екран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Кліматичні зміни на Землі</vt:lpstr>
      <vt:lpstr>Найбільша загроза 21 століття</vt:lpstr>
      <vt:lpstr>Причини зміни клімату</vt:lpstr>
      <vt:lpstr>Потепління нижніх шарів атмосфери</vt:lpstr>
      <vt:lpstr>Наслідки</vt:lpstr>
      <vt:lpstr>Глобальне потепління</vt:lpstr>
      <vt:lpstr>Деградація земель</vt:lpstr>
      <vt:lpstr>Декілька порад у боротьбі зі зміною клімату</vt:lpstr>
      <vt:lpstr>Декілька кроків для протидії зміні клімату</vt:lpstr>
      <vt:lpstr>Дбайте про природні екосистеми</vt:lpstr>
      <vt:lpstr>Давайте разом  піклуватися про нашу Планету!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222</cp:lastModifiedBy>
  <cp:revision>62</cp:revision>
  <dcterms:created xsi:type="dcterms:W3CDTF">2010-06-21T21:05:05Z</dcterms:created>
  <dcterms:modified xsi:type="dcterms:W3CDTF">2020-05-18T08:56:18Z</dcterms:modified>
</cp:coreProperties>
</file>