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9" r:id="rId12"/>
    <p:sldId id="270" r:id="rId13"/>
    <p:sldId id="268" r:id="rId14"/>
    <p:sldId id="257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11" autoAdjust="0"/>
  </p:normalViewPr>
  <p:slideViewPr>
    <p:cSldViewPr>
      <p:cViewPr>
        <p:scale>
          <a:sx n="84" d="100"/>
          <a:sy n="84" d="100"/>
        </p:scale>
        <p:origin x="-15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.youtube.com/watch?v=2Q-6S3W7xF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notatka.at.ua/_pu/10/8670337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otatka.at.ua/_pu/10/62938921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4800" b="1" u="sng" dirty="0" smtClean="0">
                <a:latin typeface="Times New Roman" pitchFamily="18" charset="0"/>
                <a:cs typeface="Times New Roman" pitchFamily="18" charset="0"/>
              </a:rPr>
              <a:t>Книга – джерело знань</a:t>
            </a:r>
            <a:endParaRPr lang="uk-UA" sz="4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4038600" cy="4857784"/>
          </a:xfrm>
        </p:spPr>
        <p:txBody>
          <a:bodyPr>
            <a:normAutofit fontScale="47500" lnSpcReduction="20000"/>
          </a:bodyPr>
          <a:lstStyle/>
          <a:p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5100" dirty="0" smtClean="0">
                <a:latin typeface="Times New Roman" pitchFamily="18" charset="0"/>
                <a:cs typeface="Times New Roman" pitchFamily="18" charset="0"/>
              </a:rPr>
              <a:t>Мета:розширити знання дітей про книги; познайомити, як прийшла книга до людей; яким є значення книги в житті людини; викликати інтерес до читання; вчити цінувати книжки та дбайливо до них ставитись.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      Підготувала: 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Євгенія </a:t>
            </a:r>
            <a:r>
              <a:rPr lang="uk-UA" sz="3800" dirty="0" err="1" smtClean="0">
                <a:latin typeface="Times New Roman" pitchFamily="18" charset="0"/>
                <a:cs typeface="Times New Roman" pitchFamily="18" charset="0"/>
              </a:rPr>
              <a:t>Малінська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800" dirty="0" smtClean="0">
                <a:hlinkClick r:id="rId2"/>
              </a:rPr>
              <a:t> https://m.youtube.com/watch?v=2Q-6S3W7xF4</a:t>
            </a:r>
            <a:endParaRPr lang="uk-UA" sz="3800" dirty="0" smtClean="0"/>
          </a:p>
          <a:p>
            <a:endParaRPr lang="uk-UA" sz="3800" dirty="0" smtClean="0"/>
          </a:p>
          <a:p>
            <a:endParaRPr lang="uk-UA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47874756_chit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9004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did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0"/>
            <a:ext cx="200023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Перша друкована книга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15 столітті був винайдений спосіб друкувати книги. Перша друкована  книга в Україні була видана Іваном Федоровим у 1574 році у Львові. Називалась вона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“Апостол”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книга\завантаження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786346" cy="4714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…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000496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– це унікальне, феноменальне творіння людства.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 не можемо уявити своє життя без книги. Це наші постійні супутники, джерело знань кожної людини. Книга – наш найкращий порадник у всіх життєвих ситуаціях.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25818769_1211807482_book_of_hours_m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8577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Значення книги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Скільки книг треба прочитати, щоб бути освіченим, розумним, мудрим, щоб пізнати світ? Ніхто цього не знає. Читати потрібно все життя. Вік живи, вік учись.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горящ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1434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Бібліотеки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Довіряючи всі свої знання і досвід книгам, люди навчилися зберігати їх. Скарбницями книг називають  бібліотеки. У перекладі слово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“бібліотека”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означає приміщення, де зберігаються книги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Picture 5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Прочитайте прислів’я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notatka.at.ua/_pu/10/s86703378.jpg">
            <a:hlinkClick r:id="rId2" tgtFrame="&quot;_blank&quot;" tooltip="&quot;Натисніть для перегляду в повному розмірі..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7153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572140"/>
            <a:ext cx="81439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2800" b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 з книгою дружить, той ніколи не тужить.)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Книжка — то маленьке віконце, через яке весь світ видно</a:t>
            </a:r>
            <a:r>
              <a:rPr lang="uk-UA" i="1" dirty="0" smtClean="0"/>
              <a:t>.</a:t>
            </a:r>
            <a:r>
              <a:rPr lang="uk-UA" dirty="0" smtClean="0"/>
              <a:t>)</a:t>
            </a:r>
            <a:br>
              <a:rPr lang="uk-UA" dirty="0" smtClean="0"/>
            </a:br>
            <a:r>
              <a:rPr lang="uk-UA" b="1" dirty="0" smtClean="0"/>
              <a:t> </a:t>
            </a:r>
            <a:endParaRPr lang="uk-UA" dirty="0"/>
          </a:p>
        </p:txBody>
      </p:sp>
      <p:pic>
        <p:nvPicPr>
          <p:cNvPr id="3" name="Рисунок 2" descr="http://notatka.at.ua/_pu/10/s62938921.jpg">
            <a:hlinkClick r:id="rId2" tgtFrame="&quot;_blank&quot;" tooltip="&quot;Натисніть для перегляду в повному розмірі..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5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400049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Народ про книгу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8686800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Хочеш пізнати світ – читай книжки.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Хто багато читає, той багато знає.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Мудра книжка – безцінний скарб.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Гарна, мудра книга як вірний друг.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– найкращий подарунок.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Золото добувають із землі, а знання – із книг.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вчить, як на світі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89beaf6b615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1" y="4643446"/>
            <a:ext cx="357186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Висловлювання видатних людей про книги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Люди перестають мислити, коли перестають читати ”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Дідро)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Книги – діти розуму ” (Д.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Свіфт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Книжки – кораблі думки, що мандрують хвилями часу ” (Ф. Бекон)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Завдання книги – полегшити, прискорити пізнання життя, а не замінити його ”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(Я. Корчак)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Шануймо, бережімо, читаймо книги, бо у них мудрість, розум, знання людства !</a:t>
            </a:r>
            <a:endParaRPr lang="uk-UA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knigk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715403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таке книга?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57203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– добрий друг,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Книга знає все навкруг: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старі й нові країни,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Космос та морські глибини.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Дружба з книгою – це свято: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було б її у нас,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 не знали б так багато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новий і давній час.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357299"/>
            <a:ext cx="4429124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215370" cy="2786082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Книга – одне з найбільших чудес, створених людиною. З тих пір, як люди навчилися писати, всю свою мудрість вони довірили книгам. Книги відкривають нам світ, допомагають уявити минуле, заглянути в майбутнє.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6" descr="apr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7572428" cy="35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Історія створення книги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Шлях розвитку книги  був довгим і складним. Який тільки матеріал не використовували люди для виготовлення книжок: глину, листя та кору дерева, шкіру тварин, бамбук, папірус, шовк.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1285860"/>
          </a:xfrm>
        </p:spPr>
        <p:txBody>
          <a:bodyPr>
            <a:noAutofit/>
          </a:bodyPr>
          <a:lstStyle/>
          <a:p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У сивій давнині  матеріалом  для письма служив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камінь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Глиняні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книги – найдавніші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 r="2583"/>
          <a:stretch>
            <a:fillRect/>
          </a:stretch>
        </p:blipFill>
        <p:spPr bwMode="auto">
          <a:xfrm>
            <a:off x="4786314" y="1357298"/>
            <a:ext cx="39290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429024" cy="869934"/>
          </a:xfrm>
        </p:spPr>
        <p:txBody>
          <a:bodyPr>
            <a:normAutofit/>
          </a:bodyPr>
          <a:lstStyle/>
          <a:p>
            <a:r>
              <a:rPr lang="uk-UA" sz="2800" b="0" dirty="0" smtClean="0">
                <a:latin typeface="Times New Roman" pitchFamily="18" charset="0"/>
                <a:cs typeface="Times New Roman" pitchFamily="18" charset="0"/>
              </a:rPr>
              <a:t>Книги з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папірусу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Книги з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пергаменту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1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67" cy="526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Винайдення паперу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У 2 ст. н. е. в Китаї винайшли папір. Для цієї мети використовували бамбук і старі ганчірки. Китайці 800 років зберігали таємницю виробництва паперу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Picture 3" descr="китаец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2"/>
            <a:ext cx="42148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Перші книги в Європі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500594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Перші паперові книги в Європі з’явилися у 13 столітті 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Їх довгий час писали від руки. Першими творцями рукописних книг були ченці. А художники заповнювали сторінки малюнками. Одна книга виготовлялась 5-7 років і коштувала дуже дорого.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29190" y="1428736"/>
            <a:ext cx="392908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Ярослав Мудрий – великий шанувальник книг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Він зібрав величезну бібліотеку, слава про яку пішла за кордони Руської землі.</a:t>
            </a:r>
          </a:p>
          <a:p>
            <a:r>
              <a:rPr lang="uk-UA" dirty="0" smtClean="0"/>
              <a:t>Бібліотека розташовувалась на території Софії Київської.</a:t>
            </a:r>
          </a:p>
          <a:p>
            <a:r>
              <a:rPr lang="uk-UA" dirty="0" smtClean="0"/>
              <a:t>Сам Ярослав Мудрий любив книги, багато писав.</a:t>
            </a:r>
            <a:endParaRPr lang="uk-UA" dirty="0"/>
          </a:p>
        </p:txBody>
      </p:sp>
      <p:pic>
        <p:nvPicPr>
          <p:cNvPr id="5" name="Picture 8" descr="7_monomah_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Екран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Книга – джерело знань</vt:lpstr>
      <vt:lpstr>Що таке книга?</vt:lpstr>
      <vt:lpstr>Книга – одне з найбільших чудес, створених людиною. З тих пір, як люди навчилися писати, всю свою мудрість вони довірили книгам. Книги відкривають нам світ, допомагають уявити минуле, заглянути в майбутнє.</vt:lpstr>
      <vt:lpstr>Історія створення книги</vt:lpstr>
      <vt:lpstr>У сивій давнині  матеріалом  для письма служив камінь</vt:lpstr>
      <vt:lpstr>Книги з папірусу</vt:lpstr>
      <vt:lpstr>Винайдення паперу</vt:lpstr>
      <vt:lpstr>Перші книги в Європі</vt:lpstr>
      <vt:lpstr>Ярослав Мудрий – великий шанувальник книг</vt:lpstr>
      <vt:lpstr>Перша друкована книга</vt:lpstr>
      <vt:lpstr>Книга …</vt:lpstr>
      <vt:lpstr>Значення книги</vt:lpstr>
      <vt:lpstr>Бібліотеки</vt:lpstr>
      <vt:lpstr>Прочитайте прислів’я</vt:lpstr>
      <vt:lpstr> (Книжка — то маленьке віконце, через яке весь світ видно.)  </vt:lpstr>
      <vt:lpstr>Народ про книгу</vt:lpstr>
      <vt:lpstr>Висловлювання видатних людей про книги</vt:lpstr>
      <vt:lpstr>Шануймо, бережімо, читаймо книги, бо у них мудрість, розум, знання людства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– джерело знань</dc:title>
  <dc:creator>1</dc:creator>
  <cp:lastModifiedBy>222</cp:lastModifiedBy>
  <cp:revision>85</cp:revision>
  <dcterms:created xsi:type="dcterms:W3CDTF">2010-06-21T23:59:23Z</dcterms:created>
  <dcterms:modified xsi:type="dcterms:W3CDTF">2020-05-14T06:18:44Z</dcterms:modified>
</cp:coreProperties>
</file>