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.youtube.com/watch?v=zToeySBD2u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m.youtube.com/watch?v=zToeySBD2uI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1\Desktop\шаблони презент\images (19)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0" y="-18661"/>
            <a:ext cx="9401186" cy="6876661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0" y="0"/>
            <a:ext cx="9501222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u="sng" dirty="0" smtClean="0">
                <a:latin typeface="Times New Roman" pitchFamily="18" charset="0"/>
                <a:cs typeface="Times New Roman" pitchFamily="18" charset="0"/>
              </a:rPr>
              <a:t>На мене чекає чудове літо !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Мета: розширити основні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знання дітей про літо;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розвивати вміння спостерігати,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логічно мислити,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розвивати пізнавальні інтереси;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виховувати дбайливе ставлення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 любов до природи.</a:t>
            </a: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Підготувала: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Євгенія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Малінська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u="sng" dirty="0" smtClean="0">
                <a:hlinkClick r:id="rId3"/>
              </a:rPr>
              <a:t>https://m.youtube.com/watch?v=zToeySBD2uI</a:t>
            </a:r>
            <a:endParaRPr lang="uk-UA" sz="2000" u="sng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zp-school70.at.ua/_nw/7/191975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000108"/>
            <a:ext cx="4051283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21052"/>
            <a:ext cx="9144000" cy="7131384"/>
            <a:chOff x="0" y="0"/>
            <a:chExt cx="9144000" cy="7131384"/>
          </a:xfrm>
        </p:grpSpPr>
        <p:pic>
          <p:nvPicPr>
            <p:cNvPr id="3" name="Picture 2" descr="Картинки по запросу лето фон для презентаци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4"/>
            <p:cNvSpPr txBox="1"/>
            <p:nvPr/>
          </p:nvSpPr>
          <p:spPr>
            <a:xfrm>
              <a:off x="0" y="6854385"/>
              <a:ext cx="45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uk-UA" sz="1200" dirty="0" smtClean="0">
                  <a:latin typeface="Georgia" panose="02040502050405020303" pitchFamily="18" charset="0"/>
                </a:rPr>
                <a:t>,</a:t>
              </a:r>
              <a:endParaRPr lang="ru-RU" sz="1200" dirty="0">
                <a:latin typeface="Georgia" panose="02040502050405020303" pitchFamily="18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971536"/>
          </a:xfrm>
        </p:spPr>
        <p:txBody>
          <a:bodyPr>
            <a:normAutofit/>
          </a:bodyPr>
          <a:lstStyle/>
          <a:p>
            <a:pPr algn="ctr"/>
            <a:r>
              <a:rPr lang="uk-UA" sz="4000" b="1" u="sng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  <a:endParaRPr lang="uk-UA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285860"/>
            <a:ext cx="4495800" cy="5286412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Запалили в чистім полі </a:t>
            </a:r>
          </a:p>
          <a:p>
            <a:pPr fontAlgn="base">
              <a:lnSpc>
                <a:spcPct val="150000"/>
              </a:lnSpc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Квіти гарні, всі червоні. </a:t>
            </a:r>
          </a:p>
          <a:p>
            <a:pPr fontAlgn="base">
              <a:lnSpc>
                <a:spcPct val="150000"/>
              </a:lnSpc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 палає влітку так </a:t>
            </a:r>
          </a:p>
          <a:p>
            <a:pPr fontAlgn="base">
              <a:lnSpc>
                <a:spcPct val="150000"/>
              </a:lnSpc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Польовий червоний … 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Похожее изображение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1" t="12024" b="5305"/>
          <a:stretch/>
        </p:blipFill>
        <p:spPr bwMode="auto">
          <a:xfrm>
            <a:off x="4357686" y="1214422"/>
            <a:ext cx="4633914" cy="5357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21052"/>
            <a:ext cx="9144000" cy="7156051"/>
            <a:chOff x="0" y="0"/>
            <a:chExt cx="9144000" cy="7156051"/>
          </a:xfrm>
        </p:grpSpPr>
        <p:pic>
          <p:nvPicPr>
            <p:cNvPr id="3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6"/>
            <p:cNvSpPr txBox="1"/>
            <p:nvPr/>
          </p:nvSpPr>
          <p:spPr>
            <a:xfrm>
              <a:off x="0" y="6879052"/>
              <a:ext cx="45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>
                <a:latin typeface="Georgia" panose="02040502050405020303" pitchFamily="18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/>
          </a:bodyPr>
          <a:lstStyle/>
          <a:p>
            <a:pPr algn="ctr"/>
            <a:r>
              <a:rPr lang="uk-UA" sz="4000" u="sng" dirty="0" smtClean="0"/>
              <a:t>Загадки</a:t>
            </a:r>
            <a:endParaRPr lang="uk-UA" sz="4000" u="sng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143504" y="1285860"/>
            <a:ext cx="3786214" cy="5038740"/>
          </a:xfrm>
        </p:spPr>
        <p:txBody>
          <a:bodyPr>
            <a:normAutofit fontScale="85000" lnSpcReduction="10000"/>
          </a:bodyPr>
          <a:lstStyle/>
          <a:p>
            <a:pPr fontAlgn="base">
              <a:lnSpc>
                <a:spcPct val="150000"/>
              </a:lnSpc>
              <a:buNone/>
            </a:pPr>
            <a:r>
              <a:rPr lang="ru-RU" sz="3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Наче сонця серединка, </a:t>
            </a:r>
          </a:p>
          <a:p>
            <a:pPr fontAlgn="base">
              <a:lnSpc>
                <a:spcPct val="150000"/>
              </a:lnSpc>
              <a:buNone/>
            </a:pPr>
            <a:r>
              <a:rPr lang="ru-RU" sz="3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Пелюстків біла хустинка. </a:t>
            </a:r>
          </a:p>
          <a:p>
            <a:pPr fontAlgn="base">
              <a:lnSpc>
                <a:spcPct val="150000"/>
              </a:lnSpc>
              <a:buNone/>
            </a:pPr>
            <a:r>
              <a:rPr lang="ru-RU" sz="3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Знає бджілка і мурашка, </a:t>
            </a:r>
          </a:p>
          <a:p>
            <a:pPr algn="just" fontAlgn="base">
              <a:lnSpc>
                <a:spcPct val="150000"/>
              </a:lnSpc>
              <a:buNone/>
            </a:pPr>
            <a:r>
              <a:rPr lang="ru-RU" sz="3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Що звуть квіточку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Картинки по запросу ромашка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7"/>
          <a:stretch/>
        </p:blipFill>
        <p:spPr bwMode="auto">
          <a:xfrm>
            <a:off x="0" y="1285861"/>
            <a:ext cx="5000628" cy="5572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Справи літа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0" y="1142984"/>
            <a:ext cx="5286380" cy="5181616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Знаєш, скільки справ у літа? </a:t>
            </a:r>
            <a:b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Їх усіх не полічити! </a:t>
            </a:r>
            <a:b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Треба нам підсмажить спини, </a:t>
            </a:r>
            <a:b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Ніс убрати в ластовиння, </a:t>
            </a:r>
            <a:b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Накупати нас у річці </a:t>
            </a:r>
            <a:b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Наперед на три сторіччя, </a:t>
            </a:r>
            <a:b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 іще подарувати </a:t>
            </a:r>
            <a:b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Лісу й лугу буйні шати. </a:t>
            </a:r>
            <a:b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Словом, справ — не полічити! </a:t>
            </a:r>
            <a:b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 найбільше треба літу, </a:t>
            </a:r>
            <a:b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Щоб зуміли я і ти </a:t>
            </a:r>
            <a:b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Набагато підрости! </a:t>
            </a:r>
            <a:r>
              <a:rPr lang="ru-RU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(Анатолій </a:t>
            </a:r>
            <a:r>
              <a:rPr lang="ru-RU" sz="1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Костецький</a:t>
            </a:r>
            <a:r>
              <a:rPr lang="ru-RU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1800" u="sng" dirty="0" smtClean="0">
                <a:hlinkClick r:id="rId2"/>
              </a:rPr>
              <a:t> https://m.youtube.com/watch?v=zToeySBD2uI</a:t>
            </a:r>
            <a:endParaRPr lang="uk-UA" sz="1800" dirty="0" smtClean="0"/>
          </a:p>
          <a:p>
            <a:pPr fontAlgn="base">
              <a:lnSpc>
                <a:spcPct val="150000"/>
              </a:lnSpc>
              <a:buNone/>
            </a:pP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Похожее изображени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142984"/>
            <a:ext cx="4214842" cy="54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uk-UA" sz="4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Літо …</a:t>
            </a:r>
            <a:endParaRPr lang="uk-UA" sz="4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Розквітають в луках квіти,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Зеленіють в лісі віти.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зелене, молоде...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весною що іде?</a:t>
            </a:r>
            <a:endParaRPr lang="uk-UA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Картинки по запросу лето фон для презентаци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794"/>
            <a:ext cx="8929654" cy="607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857232"/>
            <a:ext cx="4572000" cy="6000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00100" y="1071546"/>
            <a:ext cx="37862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Розквітають в луках квіти,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Зеленіють в лісі віти.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 зелене, молоде...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 весною що іде?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/>
              <a:t>Літо</a:t>
            </a:r>
            <a:endParaRPr lang="uk-UA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155679"/>
                </a:solidFill>
                <a:latin typeface="Times New Roman" pitchFamily="18" charset="0"/>
                <a:cs typeface="Times New Roman" pitchFamily="18" charset="0"/>
              </a:rPr>
              <a:t>Літо, </a:t>
            </a:r>
            <a:r>
              <a:rPr lang="uk-UA" b="1" dirty="0" err="1" smtClean="0">
                <a:solidFill>
                  <a:srgbClr val="155679"/>
                </a:solidFill>
                <a:latin typeface="Times New Roman" pitchFamily="18" charset="0"/>
                <a:cs typeface="Times New Roman" pitchFamily="18" charset="0"/>
              </a:rPr>
              <a:t>літо</a:t>
            </a:r>
            <a:r>
              <a:rPr lang="uk-UA" b="1" dirty="0" smtClean="0">
                <a:solidFill>
                  <a:srgbClr val="155679"/>
                </a:solidFill>
                <a:latin typeface="Times New Roman" pitchFamily="18" charset="0"/>
                <a:cs typeface="Times New Roman" pitchFamily="18" charset="0"/>
              </a:rPr>
              <a:t> золоте 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155679"/>
                </a:solidFill>
                <a:latin typeface="Times New Roman" pitchFamily="18" charset="0"/>
                <a:cs typeface="Times New Roman" pitchFamily="18" charset="0"/>
              </a:rPr>
              <a:t>Випиває роси 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155679"/>
                </a:solidFill>
                <a:latin typeface="Times New Roman" pitchFamily="18" charset="0"/>
                <a:cs typeface="Times New Roman" pitchFamily="18" charset="0"/>
              </a:rPr>
              <a:t>Та з пшениченьки плете 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155679"/>
                </a:solidFill>
                <a:latin typeface="Times New Roman" pitchFamily="18" charset="0"/>
                <a:cs typeface="Times New Roman" pitchFamily="18" charset="0"/>
              </a:rPr>
              <a:t>Україні коси.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155679"/>
                </a:solidFill>
                <a:latin typeface="Times New Roman" pitchFamily="18" charset="0"/>
                <a:cs typeface="Times New Roman" pitchFamily="18" charset="0"/>
              </a:rPr>
              <a:t>Виглядає з-поміж віт 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155679"/>
                </a:solidFill>
                <a:latin typeface="Times New Roman" pitchFamily="18" charset="0"/>
                <a:cs typeface="Times New Roman" pitchFamily="18" charset="0"/>
              </a:rPr>
              <a:t>Вишнями в садочку, 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155679"/>
                </a:solidFill>
                <a:latin typeface="Times New Roman" pitchFamily="18" charset="0"/>
                <a:cs typeface="Times New Roman" pitchFamily="18" charset="0"/>
              </a:rPr>
              <a:t>Одяга на цілий світ 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155679"/>
                </a:solidFill>
                <a:latin typeface="Times New Roman" pitchFamily="18" charset="0"/>
                <a:cs typeface="Times New Roman" pitchFamily="18" charset="0"/>
              </a:rPr>
              <a:t>Сонячну сорочку.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rgbClr val="155679"/>
                </a:solidFill>
                <a:latin typeface="Times New Roman" pitchFamily="18" charset="0"/>
                <a:cs typeface="Times New Roman" pitchFamily="18" charset="0"/>
              </a:rPr>
              <a:t>А. Загрудни</a:t>
            </a:r>
            <a:r>
              <a:rPr lang="uk-UA" i="1" dirty="0" smtClean="0">
                <a:solidFill>
                  <a:srgbClr val="155679"/>
                </a:solidFill>
              </a:rPr>
              <a:t>й</a:t>
            </a:r>
          </a:p>
          <a:p>
            <a:endParaRPr lang="uk-UA" dirty="0"/>
          </a:p>
        </p:txBody>
      </p:sp>
      <p:pic>
        <p:nvPicPr>
          <p:cNvPr id="5" name="Picture 2" descr="Похожее изображени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1285860"/>
            <a:ext cx="4929190" cy="5572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mg1.liveinternet.ru/images/attach/c/3/122/112/122112131_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" y="0"/>
            <a:ext cx="3357556" cy="17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лето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Літні місяці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uk-UA" dirty="0" smtClean="0"/>
          </a:p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                    Червень</a:t>
            </a:r>
          </a:p>
          <a:p>
            <a:endParaRPr lang="uk-UA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Липень</a:t>
            </a:r>
            <a:endParaRPr lang="uk-UA" sz="4000" dirty="0" smtClean="0"/>
          </a:p>
          <a:p>
            <a:pPr>
              <a:buNone/>
            </a:pPr>
            <a:endParaRPr lang="uk-UA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Серпень</a:t>
            </a:r>
          </a:p>
        </p:txBody>
      </p:sp>
      <p:pic>
        <p:nvPicPr>
          <p:cNvPr id="6" name="Picture 2" descr="C:\Users\Liudmila\Desktop\Рисунок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1357298"/>
            <a:ext cx="5848360" cy="50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Червень</a:t>
            </a:r>
            <a:endParaRPr lang="uk-UA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3200" dirty="0" smtClean="0">
                <a:solidFill>
                  <a:srgbClr val="155679"/>
                </a:solidFill>
                <a:latin typeface="Times New Roman" pitchFamily="18" charset="0"/>
                <a:cs typeface="Times New Roman" pitchFamily="18" charset="0"/>
              </a:rPr>
              <a:t>Дозрівають у лісах суниці.</a:t>
            </a:r>
          </a:p>
          <a:p>
            <a:pPr marL="0" indent="0">
              <a:buNone/>
            </a:pPr>
            <a:r>
              <a:rPr lang="uk-UA" sz="3200" dirty="0" smtClean="0">
                <a:solidFill>
                  <a:srgbClr val="155679"/>
                </a:solidFill>
                <a:latin typeface="Times New Roman" pitchFamily="18" charset="0"/>
                <a:cs typeface="Times New Roman" pitchFamily="18" charset="0"/>
              </a:rPr>
              <a:t>Спіють у садочку полуниці.</a:t>
            </a:r>
          </a:p>
          <a:p>
            <a:pPr marL="0" indent="0">
              <a:buNone/>
            </a:pPr>
            <a:r>
              <a:rPr lang="uk-UA" sz="3200" dirty="0" smtClean="0">
                <a:solidFill>
                  <a:srgbClr val="155679"/>
                </a:solidFill>
                <a:latin typeface="Times New Roman" pitchFamily="18" charset="0"/>
                <a:cs typeface="Times New Roman" pitchFamily="18" charset="0"/>
              </a:rPr>
              <a:t>Червоненькі жменями збираю.</a:t>
            </a:r>
          </a:p>
          <a:p>
            <a:pPr marL="0" indent="0">
              <a:buNone/>
            </a:pPr>
            <a:r>
              <a:rPr lang="uk-UA" sz="3200" dirty="0" smtClean="0">
                <a:solidFill>
                  <a:srgbClr val="155679"/>
                </a:solidFill>
                <a:latin typeface="Times New Roman" pitchFamily="18" charset="0"/>
                <a:cs typeface="Times New Roman" pitchFamily="18" charset="0"/>
              </a:rPr>
              <a:t>Хто ж фарбує ягідки? Не знаю. 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5" name="Picture 2" descr="http://i.allday2.com/74/20/92/thumbs/1367222664_1k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071546"/>
            <a:ext cx="4991104" cy="57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clipartmania.ru/uploads/gallery/main/100/butterfly-2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8" y="285728"/>
            <a:ext cx="1883384" cy="15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g-fotki.yandex.ru/get/5640/20573769.2e/0_8fcab_b1c71f86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5" y="4357695"/>
            <a:ext cx="3071833" cy="250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img-fotki.yandex.ru/get/5111/16969765.24a/0_92ed2_f23039a8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" y="0"/>
            <a:ext cx="2857492" cy="20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Липень</a:t>
            </a:r>
            <a:endParaRPr lang="uk-UA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142984"/>
            <a:ext cx="4191000" cy="5181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155679"/>
                </a:solidFill>
                <a:latin typeface="Times New Roman" pitchFamily="18" charset="0"/>
                <a:cs typeface="Times New Roman" pitchFamily="18" charset="0"/>
              </a:rPr>
              <a:t>Вирують бджоли і гудуть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155679"/>
                </a:solidFill>
                <a:latin typeface="Times New Roman" pitchFamily="18" charset="0"/>
                <a:cs typeface="Times New Roman" pitchFamily="18" charset="0"/>
              </a:rPr>
              <a:t>Над білим цвітом липи.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155679"/>
                </a:solidFill>
                <a:latin typeface="Times New Roman" pitchFamily="18" charset="0"/>
                <a:cs typeface="Times New Roman" pitchFamily="18" charset="0"/>
              </a:rPr>
              <a:t>Який це місяць надворі?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155679"/>
                </a:solidFill>
                <a:latin typeface="Times New Roman" pitchFamily="18" charset="0"/>
                <a:cs typeface="Times New Roman" pitchFamily="18" charset="0"/>
              </a:rPr>
              <a:t>То ж кожен скаже ..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mg-fotki.yandex.ru/get/9512/102699435.969/0_ac5df_31a707fd_XL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142984"/>
            <a:ext cx="4857752" cy="571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57903">
            <a:off x="3903544" y="2258677"/>
            <a:ext cx="928860" cy="131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4168">
            <a:off x="4343401" y="3136106"/>
            <a:ext cx="4572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4168">
            <a:off x="5099969" y="4405701"/>
            <a:ext cx="1011283" cy="140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4168">
            <a:off x="8064514" y="793546"/>
            <a:ext cx="1011283" cy="140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4168">
            <a:off x="6207125" y="150627"/>
            <a:ext cx="1011283" cy="140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Картинки по запросу лип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714884"/>
            <a:ext cx="4714908" cy="2143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Серпень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155679"/>
                </a:solidFill>
                <a:latin typeface="Times New Roman" pitchFamily="18" charset="0"/>
                <a:cs typeface="Times New Roman" pitchFamily="18" charset="0"/>
              </a:rPr>
              <a:t>Дині, гарбузи, томати: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155679"/>
                </a:solidFill>
                <a:latin typeface="Times New Roman" pitchFamily="18" charset="0"/>
                <a:cs typeface="Times New Roman" pitchFamily="18" charset="0"/>
              </a:rPr>
              <a:t>Смакувати, смакувати...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155679"/>
                </a:solidFill>
                <a:latin typeface="Times New Roman" pitchFamily="18" charset="0"/>
                <a:cs typeface="Times New Roman" pitchFamily="18" charset="0"/>
              </a:rPr>
              <a:t>От і літечка кінець,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155679"/>
                </a:solidFill>
                <a:latin typeface="Times New Roman" pitchFamily="18" charset="0"/>
                <a:cs typeface="Times New Roman" pitchFamily="18" charset="0"/>
              </a:rPr>
              <a:t>Осінь йде вже навпростець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Liudmila\Desktop\Wintermelon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1285860"/>
            <a:ext cx="5062542" cy="557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3082" r="18581"/>
          <a:stretch/>
        </p:blipFill>
        <p:spPr bwMode="auto">
          <a:xfrm>
            <a:off x="214282" y="4857760"/>
            <a:ext cx="3571900" cy="200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метелик анімація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1092">
            <a:off x="256832" y="12622"/>
            <a:ext cx="1482303" cy="160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u="sng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  <a:br>
              <a:rPr lang="uk-UA" sz="4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(квіти влітку)</a:t>
            </a:r>
            <a:endParaRPr lang="uk-UA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vert="horz">
            <a:normAutofit/>
          </a:bodyPr>
          <a:lstStyle/>
          <a:p>
            <a:pPr fontAlgn="base">
              <a:lnSpc>
                <a:spcPct val="150000"/>
              </a:lnSpc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Сині зірочки пухнасті </a:t>
            </a:r>
          </a:p>
          <a:p>
            <a:pPr marL="514350" indent="-514350" fontAlgn="base">
              <a:lnSpc>
                <a:spcPct val="150000"/>
              </a:lnSpc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Виглядають з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жита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 fontAlgn="base">
              <a:lnSpc>
                <a:spcPct val="150000"/>
              </a:lnSpc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Мов веселі оченята.</a:t>
            </a:r>
          </a:p>
          <a:p>
            <a:pPr algn="just" fontAlgn="base">
              <a:lnSpc>
                <a:spcPct val="150000"/>
              </a:lnSpc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Як їх не любити?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Картинки по запросу волошк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571612"/>
            <a:ext cx="4500594" cy="5072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929198"/>
            <a:ext cx="2786081" cy="19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u="sng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  <a:endParaRPr lang="uk-UA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724400"/>
          </a:xfrm>
        </p:spPr>
        <p:txBody>
          <a:bodyPr>
            <a:norm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Сонечко в траві зійшло, Усміхнулось,розцвіло. </a:t>
            </a:r>
          </a:p>
          <a:p>
            <a:pPr algn="just" fontAlgn="base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Згодом стало біле — біле </a:t>
            </a:r>
          </a:p>
          <a:p>
            <a:pPr algn="just" fontAlgn="base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 за вітром полетіло. 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Похожее изображени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142984"/>
            <a:ext cx="4562476" cy="550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артинки по запросу метелики карти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40" y="5451139"/>
            <a:ext cx="2507986" cy="14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270</Words>
  <Application>Microsoft Office PowerPoint</Application>
  <PresentationFormat>Екран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Трек</vt:lpstr>
      <vt:lpstr>Презентація PowerPoint</vt:lpstr>
      <vt:lpstr>Літо …</vt:lpstr>
      <vt:lpstr>Літо</vt:lpstr>
      <vt:lpstr>Літні місяці</vt:lpstr>
      <vt:lpstr>Червень</vt:lpstr>
      <vt:lpstr>Липень</vt:lpstr>
      <vt:lpstr>Серпень</vt:lpstr>
      <vt:lpstr>Загадки (квіти влітку)</vt:lpstr>
      <vt:lpstr>Загадки</vt:lpstr>
      <vt:lpstr>Загадки</vt:lpstr>
      <vt:lpstr>Загадки</vt:lpstr>
      <vt:lpstr>Справи літа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222</cp:lastModifiedBy>
  <cp:revision>73</cp:revision>
  <dcterms:created xsi:type="dcterms:W3CDTF">2010-06-21T22:39:57Z</dcterms:created>
  <dcterms:modified xsi:type="dcterms:W3CDTF">2020-05-25T10:02:50Z</dcterms:modified>
</cp:coreProperties>
</file>