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2\Desktop\Дистанційна робота\Виховні\13.05.2020\Радківська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21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139051" y="6011890"/>
            <a:ext cx="5988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Підготувала: Мирослава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Радківська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45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22\Desktop\Дистанційна робота\Виховні\13.05.2020\Радківська\ааа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71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7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222\Desktop\Дистанційна робота\Виховні\13.05.2020\Радківська\а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222\Desktop\Дистанційна робота\Виховні\13.05.2020\Радківська\а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3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8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22\Desktop\Дистанційна робота\Виховні\13.05.2020\Радківська\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9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2\Desktop\Дистанційна робота\Виховні\13.05.2020\Радківська\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5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22\Desktop\Дистанційна робота\Виховні\13.05.2020\Радківська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8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2\Desktop\Дистанційна робота\Виховні\13.05.2020\Радківська\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22\Desktop\Дистанційна робота\Виховні\13.05.2020\Радківська\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9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22\Desktop\Дистанційна робота\Виховні\13.05.2020\Радківська\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9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22\Desktop\Дистанційна робота\Виховні\13.05.2020\Радківська\а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1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22\Desktop\Дистанційна робота\Виховні\13.05.2020\Радківська\аа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05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Екран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222</cp:lastModifiedBy>
  <cp:revision>2</cp:revision>
  <dcterms:created xsi:type="dcterms:W3CDTF">2010-02-23T11:30:32Z</dcterms:created>
  <dcterms:modified xsi:type="dcterms:W3CDTF">2020-05-13T08:36:31Z</dcterms:modified>
</cp:coreProperties>
</file>