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13.05.2020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188640"/>
            <a:ext cx="9144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Ідіть</a:t>
            </a: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добрими</a:t>
            </a:r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природи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/>
          </a:p>
          <a:p>
            <a:pPr algn="r"/>
            <a:r>
              <a:rPr lang="ru-RU" dirty="0"/>
              <a:t>                                   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Підготувала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Валентина Панченко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7" y="779238"/>
            <a:ext cx="7231285" cy="54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345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7"/>
            <a:ext cx="9144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31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" y="-3078"/>
            <a:ext cx="9135803" cy="686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182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99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60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0" y="-31711"/>
            <a:ext cx="8117929" cy="60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42534" y="5805264"/>
            <a:ext cx="84339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Пригоди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лісових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друзів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Охорона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природи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https://youtu.be/JZL8EqG7YoI</a:t>
            </a:r>
            <a:endParaRPr lang="uk-UA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6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" y="-8384"/>
            <a:ext cx="9147403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966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923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" y="0"/>
            <a:ext cx="9177304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40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879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33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98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" y="0"/>
            <a:ext cx="9172949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90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" y="0"/>
            <a:ext cx="9164694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7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" y="0"/>
            <a:ext cx="917374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423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18</Words>
  <Application>Microsoft Office PowerPoint</Application>
  <PresentationFormat>Екран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222</cp:lastModifiedBy>
  <cp:revision>2</cp:revision>
  <dcterms:created xsi:type="dcterms:W3CDTF">2010-02-23T11:30:32Z</dcterms:created>
  <dcterms:modified xsi:type="dcterms:W3CDTF">2020-05-13T09:21:38Z</dcterms:modified>
</cp:coreProperties>
</file>