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14.05.2020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14.05.2020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14.05.2020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14.05.2020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14.05.2020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14.05.2020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14.05.2020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14.05.2020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14.05.2020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14.05.2020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14.05.2020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14.05.2020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3.bp.blogspot.com/-xmD75exjwB4/WNqqcUyYPjI/AAAAAAAAAPA/_qg-29yKtUsXTPkGb8SMe9pQ5PLPa1mawCPcB/s1600/%D0%A0%D0%B8%D1%81%D1%83%D0%BD%D0%BE%D0%BA2.pn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vTrA0BkkgQ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821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767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7" y="5219700"/>
            <a:ext cx="52292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-97131" y="10940"/>
            <a:ext cx="9338262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Головне </a:t>
            </a:r>
            <a:r>
              <a:rPr kumimoji="0" lang="uk-UA" sz="28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 здоровим бу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ти — Це потрібно всім збагнути!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 як </a:t>
            </a:r>
            <a:r>
              <a:rPr kumimoji="0" lang="uk-UA" sz="28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є здоров’я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й сила,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То </a:t>
            </a:r>
            <a:r>
              <a:rPr kumimoji="0" lang="uk-UA" sz="28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весь світ людині 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милий.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Й думка </a:t>
            </a:r>
            <a:r>
              <a:rPr kumimoji="0" lang="uk-UA" sz="28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 неї веселень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ка,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І тоді вона жвавен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ька.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Все їй хочеться ро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бити,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І сміятись, і радіти.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А </a:t>
            </a:r>
            <a:r>
              <a:rPr kumimoji="0" lang="uk-UA" sz="28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як тільки захво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ріє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— Зразу </a:t>
            </a:r>
            <a:r>
              <a:rPr kumimoji="0" lang="uk-UA" sz="28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й сонечко тускн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іє. </a:t>
            </a:r>
            <a:r>
              <a:rPr kumimoji="0" lang="uk-UA" sz="28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Тому це запам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’ятай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Й </a:t>
            </a:r>
            <a:r>
              <a:rPr kumimoji="0" lang="uk-UA" sz="28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 своє здоров’я — 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дбай!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2095500"/>
            <a:ext cx="9144000" cy="0"/>
          </a:xfrm>
          <a:prstGeom prst="rect">
            <a:avLst/>
          </a:prstGeom>
          <a:solidFill>
            <a:srgbClr val="E2FFE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61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" y="0"/>
            <a:ext cx="9171302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874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98" y="0"/>
            <a:ext cx="9166298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583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7"/>
            <a:ext cx="9181745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266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001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2411760" y="1247682"/>
            <a:ext cx="485793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hlinkClick r:id="rId3"/>
              </a:rPr>
              <a:t>https://</a:t>
            </a:r>
            <a:r>
              <a:rPr lang="en-US" sz="2800" b="1" dirty="0" smtClean="0">
                <a:hlinkClick r:id="rId3"/>
              </a:rPr>
              <a:t>youtu.be/2vTrA0BkkgQ</a:t>
            </a:r>
            <a:endParaRPr lang="en-US" sz="2800" b="1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49986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298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561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71"/>
            <a:ext cx="9138436" cy="59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1605712" y="6237312"/>
            <a:ext cx="63900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Перегляд відео </a:t>
            </a:r>
            <a:r>
              <a:rPr lang="en-US" sz="2800" b="1" dirty="0">
                <a:solidFill>
                  <a:srgbClr val="FF0000"/>
                </a:solidFill>
              </a:rPr>
              <a:t>https://youtu.be/XLx1_6</a:t>
            </a:r>
            <a:endParaRPr lang="uk-U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9900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</Words>
  <Application>Microsoft Office PowerPoint</Application>
  <PresentationFormat>Екран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9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222</cp:lastModifiedBy>
  <cp:revision>3</cp:revision>
  <dcterms:created xsi:type="dcterms:W3CDTF">2010-02-23T11:30:32Z</dcterms:created>
  <dcterms:modified xsi:type="dcterms:W3CDTF">2020-05-14T06:31:22Z</dcterms:modified>
</cp:coreProperties>
</file>