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8" r:id="rId6"/>
    <p:sldId id="269" r:id="rId7"/>
    <p:sldId id="270" r:id="rId8"/>
    <p:sldId id="265" r:id="rId9"/>
    <p:sldId id="264" r:id="rId10"/>
    <p:sldId id="263" r:id="rId11"/>
    <p:sldId id="262" r:id="rId12"/>
    <p:sldId id="261" r:id="rId13"/>
    <p:sldId id="260" r:id="rId14"/>
    <p:sldId id="273" r:id="rId15"/>
    <p:sldId id="271" r:id="rId16"/>
    <p:sldId id="272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3BCF-C1A3-45BE-8EA8-C0999AABFEB6}" type="datetimeFigureOut">
              <a:rPr lang="uk-UA" smtClean="0"/>
              <a:t>24.05.2020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A1D0-8BCF-4960-A8FD-71016257B4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072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3BCF-C1A3-45BE-8EA8-C0999AABFEB6}" type="datetimeFigureOut">
              <a:rPr lang="uk-UA" smtClean="0"/>
              <a:t>24.05.2020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A1D0-8BCF-4960-A8FD-71016257B4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104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3BCF-C1A3-45BE-8EA8-C0999AABFEB6}" type="datetimeFigureOut">
              <a:rPr lang="uk-UA" smtClean="0"/>
              <a:t>24.05.2020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A1D0-8BCF-4960-A8FD-71016257B4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593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3BCF-C1A3-45BE-8EA8-C0999AABFEB6}" type="datetimeFigureOut">
              <a:rPr lang="uk-UA" smtClean="0"/>
              <a:t>24.05.2020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A1D0-8BCF-4960-A8FD-71016257B4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840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3BCF-C1A3-45BE-8EA8-C0999AABFEB6}" type="datetimeFigureOut">
              <a:rPr lang="uk-UA" smtClean="0"/>
              <a:t>24.05.2020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A1D0-8BCF-4960-A8FD-71016257B4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837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3BCF-C1A3-45BE-8EA8-C0999AABFEB6}" type="datetimeFigureOut">
              <a:rPr lang="uk-UA" smtClean="0"/>
              <a:t>24.05.2020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A1D0-8BCF-4960-A8FD-71016257B4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207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3BCF-C1A3-45BE-8EA8-C0999AABFEB6}" type="datetimeFigureOut">
              <a:rPr lang="uk-UA" smtClean="0"/>
              <a:t>24.05.2020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A1D0-8BCF-4960-A8FD-71016257B4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19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3BCF-C1A3-45BE-8EA8-C0999AABFEB6}" type="datetimeFigureOut">
              <a:rPr lang="uk-UA" smtClean="0"/>
              <a:t>24.05.2020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A1D0-8BCF-4960-A8FD-71016257B4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953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3BCF-C1A3-45BE-8EA8-C0999AABFEB6}" type="datetimeFigureOut">
              <a:rPr lang="uk-UA" smtClean="0"/>
              <a:t>24.05.2020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A1D0-8BCF-4960-A8FD-71016257B4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079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3BCF-C1A3-45BE-8EA8-C0999AABFEB6}" type="datetimeFigureOut">
              <a:rPr lang="uk-UA" smtClean="0"/>
              <a:t>24.05.2020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A1D0-8BCF-4960-A8FD-71016257B4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2853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3BCF-C1A3-45BE-8EA8-C0999AABFEB6}" type="datetimeFigureOut">
              <a:rPr lang="uk-UA" smtClean="0"/>
              <a:t>24.05.2020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A1D0-8BCF-4960-A8FD-71016257B4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4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53BCF-C1A3-45BE-8EA8-C0999AABFEB6}" type="datetimeFigureOut">
              <a:rPr lang="uk-UA" smtClean="0"/>
              <a:t>24.05.2020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1A1D0-8BCF-4960-A8FD-71016257B44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796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воді та біля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води вл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тку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41168"/>
            <a:ext cx="9144000" cy="1916832"/>
          </a:xfrm>
        </p:spPr>
        <p:txBody>
          <a:bodyPr>
            <a:normAutofit lnSpcReduction="10000"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Мета: нагадати дітям правила безпечної поведінки під час відпочинку біля водойм і перебування у воді, вчити дітей розумно виходити з несприятливих ситуацій і пояснити можливі способи їх уникнення, формувати у дітей впевненість в тому, що знання і виконання правил безпечної поведінки  є запорукою безпеки життя а також отримання задоволення від літнього відпочинку.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074"/>
            <a:ext cx="9144000" cy="355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18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01208"/>
            <a:ext cx="9144000" cy="155679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можна купатися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глибині та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запливати за 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буйки.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70"/>
            <a:ext cx="9144000" cy="531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228600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запливайте на глибокі місця 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надувних </a:t>
            </a:r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камерах чи надувних 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матрацах, </a:t>
            </a:r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особливо коли є вітер або велика 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течія</a:t>
            </a:r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905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27270"/>
            <a:ext cx="9144000" cy="163073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слід грати у воді у безглузді небезпечні розваги (не пірнайте під людей, не хапайте їх за ноги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2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52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53646"/>
            <a:ext cx="9144000" cy="1504354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можна плавати </a:t>
            </a:r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купатися у морі </a:t>
            </a:r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 час 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шторму.</a:t>
            </a:r>
            <a:endParaRPr lang="uk-UA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/>
        </p:nvSpPr>
        <p:spPr>
          <a:xfrm>
            <a:off x="457200" y="1504355"/>
            <a:ext cx="8229600" cy="3849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35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908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" y="5662028"/>
            <a:ext cx="9143535" cy="1202788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залишайте після себе сміття. </a:t>
            </a:r>
            <a:b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засмічуйте берег та воду.</a:t>
            </a:r>
            <a:endParaRPr lang="uk-UA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394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" y="0"/>
            <a:ext cx="9139704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250"/>
            <a:ext cx="9144000" cy="257175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Будьте дуже обережні під час відпочинку біля води і на воді, щоб він 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був безпечним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Вас і Ваших рідних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приніс тільки радість 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задоволення.</a:t>
            </a:r>
            <a:endParaRPr lang="uk-U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9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718" y="-8088"/>
            <a:ext cx="9210718" cy="686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718" y="0"/>
            <a:ext cx="9210718" cy="378904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Будьте обережні!</a:t>
            </a:r>
            <a:b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4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Обои вода, блики, фон картинки на рабочий стол, раздел разно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0" y="-6638"/>
            <a:ext cx="9137569" cy="6864638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Літо – довгоочікувана пора канікул. Можна відпочити на морі, біля річки, вдосталь накупатися, позагоряти під ласкавими </a:t>
            </a:r>
            <a:b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променями літнього сонечка</a:t>
            </a:r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і сонячні промені – чудодійний засіб оздоровлення організму. Купання дає людині фізичне і моральне задоволення, допомагає позбутися стресів. Під променями сонця в організмі виробляється вітамін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який зміцнює кістки, покращує імунітет. Але, на жаль, іноді відпочинок біля води може закінчитися трагедією. </a:t>
            </a:r>
            <a:endParaRPr lang="uk-UA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1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4944"/>
            <a:ext cx="9144000" cy="3933056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Діти!</a:t>
            </a:r>
            <a:b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Запам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ятайте основні правила поведінки біля води </a:t>
            </a:r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воді:</a:t>
            </a:r>
            <a:r>
              <a:rPr lang="uk-UA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7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260648"/>
            <a:ext cx="8229600" cy="5962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b="1" u="sng" dirty="0"/>
              <a:t/>
            </a:r>
            <a:br>
              <a:rPr lang="uk-UA" sz="3200" b="1" u="sng" dirty="0"/>
            </a:br>
            <a:endParaRPr lang="uk-UA" sz="3200" b="1" u="sng" dirty="0"/>
          </a:p>
        </p:txBody>
      </p:sp>
    </p:spTree>
    <p:extLst>
      <p:ext uri="{BB962C8B-B14F-4D97-AF65-F5344CB8AC3E}">
        <p14:creationId xmlns:p14="http://schemas.microsoft.com/office/powerpoint/2010/main" val="64783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43652"/>
            <a:ext cx="9144000" cy="1314348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можна перебувати біля водойми без дорослих.</a:t>
            </a:r>
            <a:endParaRPr lang="uk-UA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4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1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77830"/>
            <a:ext cx="9144000" cy="128017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грайте в тих місцях, звідки легко впасти у воду.</a:t>
            </a:r>
            <a:endParaRPr lang="uk-UA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До чого сниться потопаючий дитина: значення за сонником. До чог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7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2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96714"/>
            <a:ext cx="9144000" cy="2261285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засмагайте надто довго. Є небезпека перегрітись і отримати сонячний удар чи сонячний опік. Прикривайте голову капелюшком, змащуйте тіло сонцезахисним кремом, ховайтесь в тінь.</a:t>
            </a:r>
            <a:endParaRPr lang="uk-UA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90" y="1"/>
            <a:ext cx="5309764" cy="459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"/>
            <a:ext cx="3486653" cy="459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5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42384"/>
            <a:ext cx="9144000" cy="1515616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купайтесь і не пірнайте у воду після тривалого перебування під сонцем, вам може стати погано.</a:t>
            </a:r>
            <a:endParaRPr lang="uk-UA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7"/>
            <a:ext cx="9115153" cy="534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13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37448"/>
            <a:ext cx="9144000" cy="172055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можна купатися у місцях, де є знак «Купатися заборонено»</a:t>
            </a:r>
            <a:br>
              <a:rPr lang="uk-U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54" y="-19602"/>
            <a:ext cx="5157050" cy="515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879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54624"/>
            <a:ext cx="9144000" cy="2803376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Ніколи не пірнайте 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воду 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незнайомих місцях. Тут може виявитись неглибоко, а інколи на дні лежить гостре каміння, гнилі колоди, 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які можна поранитися, та густі водорості, в яких можна заплутатись.</a:t>
            </a:r>
            <a:endParaRPr lang="uk-UA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10"/>
            <a:ext cx="9144741" cy="406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731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302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Правила поведінки  на воді та біля води влітку</vt:lpstr>
      <vt:lpstr>Літо – довгоочікувана пора канікул. Можна відпочити на морі, біля річки, вдосталь накупатися, позагоряти під ласкавими  променями літнього сонечка. Вода і сонячні промені – чудодійний засіб оздоровлення організму. Купання дає людині фізичне і моральне задоволення, допомагає позбутися стресів. Під променями сонця в організмі виробляється вітамін D, який зміцнює кістки, покращує імунітет. Але, на жаль, іноді відпочинок біля води може закінчитися трагедією. </vt:lpstr>
      <vt:lpstr>Діти! Запам`ятайте основні правила поведінки біля води та на воді:    </vt:lpstr>
      <vt:lpstr>Не можна перебувати біля водойми без дорослих.</vt:lpstr>
      <vt:lpstr>Не грайте в тих місцях, звідки легко впасти у воду.</vt:lpstr>
      <vt:lpstr>Не засмагайте надто довго. Є небезпека перегрітись і отримати сонячний удар чи сонячний опік. Прикривайте голову капелюшком, змащуйте тіло сонцезахисним кремом, ховайтесь в тінь.</vt:lpstr>
      <vt:lpstr>Не купайтесь і не пірнайте у воду після тривалого перебування під сонцем, вам може стати погано.</vt:lpstr>
      <vt:lpstr> Не можна купатися у місцях, де є знак «Купатися заборонено» </vt:lpstr>
      <vt:lpstr> Ніколи не пірнайте у воду у незнайомих місцях. Тут може виявитись неглибоко, а інколи на дні лежить гостре каміння, гнилі колоди, через які можна поранитися, та густі водорості, в яких можна заплутатись.</vt:lpstr>
      <vt:lpstr>  Не можна купатися на глибині та запливати за буйки. </vt:lpstr>
      <vt:lpstr>Не запливайте на глибокі місця на надувних камерах чи надувних матрацах, особливо коли є вітер або велика течія. </vt:lpstr>
      <vt:lpstr>Не слід грати у воді у безглузді небезпечні розваги (не пірнайте під людей, не хапайте їх за ноги). </vt:lpstr>
      <vt:lpstr>Не можна плавати і купатися у морі під час шторму.</vt:lpstr>
      <vt:lpstr>Не залишайте після себе сміття.  Не засмічуйте берег та воду.</vt:lpstr>
      <vt:lpstr>Будьте дуже обережні під час відпочинку біля води і на воді, щоб він був безпечним для Вас і Ваших рідних і приніс тільки радість і задоволення.</vt:lpstr>
      <vt:lpstr>Будьте обережні! Дякую за увагу!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Літо –  улюблена пора року</dc:title>
  <dc:creator>Витя</dc:creator>
  <cp:lastModifiedBy>Витя</cp:lastModifiedBy>
  <cp:revision>37</cp:revision>
  <dcterms:created xsi:type="dcterms:W3CDTF">2020-05-22T05:01:27Z</dcterms:created>
  <dcterms:modified xsi:type="dcterms:W3CDTF">2020-05-24T15:50:01Z</dcterms:modified>
</cp:coreProperties>
</file>