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.youtube.com/watch?v=Arc3aQ4fgik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143000"/>
          </a:xfrm>
        </p:spPr>
        <p:txBody>
          <a:bodyPr>
            <a:noAutofit/>
          </a:bodyPr>
          <a:lstStyle/>
          <a:p>
            <a:r>
              <a:rPr lang="uk-UA" sz="4800" dirty="0" smtClean="0"/>
              <a:t> </a:t>
            </a:r>
            <a:r>
              <a:rPr lang="uk-UA" sz="4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Рушник як символ </a:t>
            </a:r>
            <a:br>
              <a:rPr lang="uk-UA" sz="4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sz="48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1600200"/>
            <a:ext cx="6215106" cy="45259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Мета: ознайомити учнів з рушником як оберегом українського народу; із звичаями і обрядами пов’язаними з рушником; значенням символів на рушниках; розвивати інтерес до історії вишивки; виховувати повагу до праці майстринь.</a:t>
            </a:r>
          </a:p>
          <a:p>
            <a:pPr lvl="1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Євгенія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Малінська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smtClean="0">
                <a:hlinkClick r:id="rId2"/>
              </a:rPr>
              <a:t>https://m.youtube.com/watch?v=Arc3aQ4fgik</a:t>
            </a:r>
            <a:endParaRPr lang="uk-UA" dirty="0" smtClean="0"/>
          </a:p>
          <a:p>
            <a:pPr lvl="1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286644" y="13688"/>
            <a:ext cx="1857356" cy="6830624"/>
            <a:chOff x="-31259" y="0"/>
            <a:chExt cx="1722939" cy="6830624"/>
          </a:xfrm>
        </p:grpSpPr>
        <p:pic>
          <p:nvPicPr>
            <p:cNvPr id="1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0" y="0"/>
            <a:ext cx="2000233" cy="6830624"/>
            <a:chOff x="-31259" y="0"/>
            <a:chExt cx="1722939" cy="6830624"/>
          </a:xfrm>
        </p:grpSpPr>
        <p:pic>
          <p:nvPicPr>
            <p:cNvPr id="13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Рушник у ритуалах – символ святості, чистоти, захисту</a:t>
            </a:r>
            <a:endParaRPr lang="uk-UA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зустрічах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 збиранням врожаю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http://agrokraina.com.ua/uploads/posts/2011-04/1303475490_6.jpg"/>
          <p:cNvPicPr>
            <a:picLocks noGr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071678"/>
            <a:ext cx="39290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2148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Символи кольорів на рушниках</a:t>
            </a:r>
            <a:endParaRPr lang="uk-UA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71472" y="1714488"/>
            <a:ext cx="2571768" cy="1018986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Весна, життя</a:t>
            </a:r>
            <a:r>
              <a:rPr lang="uk-UA" sz="2800" dirty="0" smtClean="0">
                <a:solidFill>
                  <a:schemeClr val="tx1"/>
                </a:solidFill>
              </a:rPr>
              <a:t>.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71472" y="3286124"/>
            <a:ext cx="2357454" cy="107157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Удача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785786" y="5143512"/>
            <a:ext cx="2214578" cy="100013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428992" y="1571612"/>
            <a:ext cx="2500330" cy="1090424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Світло, любов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500430" y="3286124"/>
            <a:ext cx="2428892" cy="1071570"/>
          </a:xfrm>
          <a:prstGeom prst="flowChartPunchedTap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Журба, горе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643306" y="5072074"/>
            <a:ext cx="2214578" cy="1000132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Повернення додому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6500826" y="3571876"/>
            <a:ext cx="2286016" cy="1285884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Щаслива дорога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мотивами орнаменти вишивок поділяються на три групи</a:t>
            </a:r>
            <a:endParaRPr lang="uk-UA" sz="40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000240"/>
            <a:ext cx="6572296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Геометричні  (абстрактні)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643314"/>
            <a:ext cx="6643734" cy="1000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Рослинні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286388"/>
            <a:ext cx="6429420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Зооморфні (тваринні)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Геометричні (абстрактні) орнаменти</a:t>
            </a:r>
            <a:endParaRPr lang="uk-UA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934627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ashkimsin.ru/forums/monthly_06_2009/user251/post26788_img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4194191" cy="460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Рослинні орнаменти</a:t>
            </a:r>
            <a:endParaRPr lang="uk-UA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4143405" cy="4900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143404" cy="4929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Зооморфні (тваринні) орнаменти</a:t>
            </a:r>
            <a:endParaRPr lang="uk-UA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5"/>
          <p:cNvGrpSpPr>
            <a:grpSpLocks noGrp="1"/>
          </p:cNvGrpSpPr>
          <p:nvPr/>
        </p:nvGrpSpPr>
        <p:grpSpPr bwMode="auto">
          <a:xfrm>
            <a:off x="457200" y="1600200"/>
            <a:ext cx="4114800" cy="4757758"/>
            <a:chOff x="3107" y="1298"/>
            <a:chExt cx="2245" cy="1616"/>
          </a:xfrm>
        </p:grpSpPr>
        <p:pic>
          <p:nvPicPr>
            <p:cNvPr id="5" name="Picture 6" descr="an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64" y="1339"/>
              <a:ext cx="2188" cy="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9" y="2734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14" y="2734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92" y="2734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8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4932" y="1674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9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4932" y="2309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0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2867" y="1674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1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2867" y="2309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2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77" y="1298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3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7" y="1298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4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2" y="1298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5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92" y="1298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4" descr="sm_bb-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7" y="2704"/>
              <a:ext cx="66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3" descr="C:\Users\кузя\Desktop\heiybrНовая папка\IMG_4210-300x2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88"/>
            <a:ext cx="3857652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ushnyk-mini-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143512"/>
            <a:ext cx="8497887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8572560" cy="3686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Наш український рушник пройшов крізь віки, і нині символізує чистоту почуттів, глибину безмежної любові до своїх дітей, до всіх, хто не черствіє душею: він щедро простелений близьким і далеким друзям, гостям.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Отож, нехай символ цей завжди буде у нашій добрій хаті, як ознака великої любові й незрадливості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rushnyk-mini-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96301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Український рушник</a:t>
            </a:r>
            <a:endParaRPr lang="uk-UA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00200"/>
            <a:ext cx="3000396" cy="4525963"/>
          </a:xfrm>
        </p:spPr>
        <p:txBody>
          <a:bodyPr/>
          <a:lstStyle/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Український вишиваний рушник з’явився приблизно п’ять сторіч назад.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кузя\Desktop\heiybrНовая папка\p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307183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0003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506" y="4857760"/>
            <a:ext cx="1296988" cy="171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Рушники – це відбиття культурної пам’яті народу</a:t>
            </a:r>
            <a:endParaRPr lang="uk-UA" sz="40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857364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008-den-tkal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2148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Вишитий рушник створював настрій, формував естетичні смаки, був взірцем людської працьовитості</a:t>
            </a:r>
            <a:endParaRPr lang="uk-UA" sz="36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_News_Photo_image_large_995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58181"/>
            <a:ext cx="4214842" cy="439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4000528" cy="4572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Український рушник</a:t>
            </a:r>
            <a:endParaRPr lang="uk-UA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386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Вишиваний рушник – це духовний символ українського народу, рідного краю, батьківської оселі, тепло материнських рук.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узя\Desktop\heiybrНовая папка\0f04424bbf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47148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1" descr="Калина і жолуді (Черкаська область 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643446"/>
            <a:ext cx="35719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Український рушник</a:t>
            </a:r>
            <a:endParaRPr lang="uk-UA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357718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Вишивкою оздоблювали рушники, фіранки, жіночий та чоловічий одяг.</a:t>
            </a:r>
          </a:p>
          <a:p>
            <a:pPr>
              <a:buNone/>
            </a:pPr>
            <a:r>
              <a:rPr lang="uk-UA" dirty="0" smtClean="0"/>
              <a:t>Особливої уваги надавали рушникам – старовинним оберегам дому, родини.</a:t>
            </a:r>
            <a:endParaRPr lang="uk-UA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4000528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Український рушник</a:t>
            </a:r>
            <a:endParaRPr lang="uk-UA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28628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У давнину рушник, вишитий відповідними візерунками-символами був неодмінним атрибутом багатьох обрядів: зустрічали, проводжали дорогих гостей, справляли шлюбні обряди, прикрашали образи та накривали хліб на столі.</a:t>
            </a:r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1434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Р</a:t>
            </a:r>
            <a:r>
              <a:rPr lang="uk-UA" sz="49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ушник у ритуалах – символ святості, чистоти, захисту</a:t>
            </a:r>
            <a:endParaRPr lang="uk-UA" sz="49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На іконах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Оберіг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узя\Desktop\heiybrНовая папка\s14708171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5" y="2071678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ata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071965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Рушник у ритуалах – символ святості, чистоти, захисту</a:t>
            </a:r>
            <a:endParaRPr lang="uk-UA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На весіллі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Хліб і сіль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узя\Desktop\heрушничкиая папка\888.pn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4214842" cy="436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7" descr="http://img.happy-giraffe.ru/thumbs/650x650/12676/e8b028b41f4e77e9750a6b460bc02131.jpeg"/>
          <p:cNvPicPr>
            <a:picLocks noGr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9290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</TotalTime>
  <Words>308</Words>
  <Application>Microsoft Office PowerPoint</Application>
  <PresentationFormat>Екран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 Рушник як символ  України</vt:lpstr>
      <vt:lpstr>Український рушник</vt:lpstr>
      <vt:lpstr>Рушники – це відбиття культурної пам’яті народу</vt:lpstr>
      <vt:lpstr>Вишитий рушник створював настрій, формував естетичні смаки, був взірцем людської працьовитості</vt:lpstr>
      <vt:lpstr>Український рушник</vt:lpstr>
      <vt:lpstr>Український рушник</vt:lpstr>
      <vt:lpstr>Український рушник</vt:lpstr>
      <vt:lpstr>Рушник у ритуалах – символ святості, чистоти, захисту</vt:lpstr>
      <vt:lpstr>Рушник у ритуалах – символ святості, чистоти, захисту</vt:lpstr>
      <vt:lpstr>Рушник у ритуалах – символ святості, чистоти, захисту</vt:lpstr>
      <vt:lpstr>Символи кольорів на рушниках</vt:lpstr>
      <vt:lpstr>За мотивами орнаменти вишивок поділяються на три групи</vt:lpstr>
      <vt:lpstr>Геометричні (абстрактні) орнаменти</vt:lpstr>
      <vt:lpstr>Рослинні орнаменти</vt:lpstr>
      <vt:lpstr>Зооморфні (тваринні) орнаменти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222</cp:lastModifiedBy>
  <cp:revision>60</cp:revision>
  <dcterms:created xsi:type="dcterms:W3CDTF">2010-06-21T21:14:57Z</dcterms:created>
  <dcterms:modified xsi:type="dcterms:W3CDTF">2020-05-19T08:22:10Z</dcterms:modified>
</cp:coreProperties>
</file>