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70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723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88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28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935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163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557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491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688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948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449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295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6F38-6CD7-4E8F-9B30-9147762E50B0}" type="datetimeFigureOut">
              <a:rPr lang="uk-UA" smtClean="0"/>
              <a:t>19.05.2020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D9463-235F-4372-849E-0D19975EE5D3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66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БДЖІЛКИ-ТРУДІВНИЦІ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49788"/>
            <a:ext cx="9144000" cy="200821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Збагачувати знання дітей про роль бджіл в природі, знайомити з особливостями поведінки бджіл, довести, що бджілки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великими трудівницями, учити порівнювати та аналізувати, збагачувати словниковий запас, сприяти поширенню кругозору, виховувати любов і бережливе ставлення до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Підготувала: Олена Селіванова </a:t>
            </a:r>
            <a:endParaRPr lang="uk-UA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45960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6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7452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У кожної бджілки на передніх лапках є щіточки, на які вони збирають пилок. А на задніх лапках спеціальний кошик для його перенесення.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74520"/>
            <a:ext cx="8136904" cy="498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5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Бджоли відіграють найбільшу роль в опиленні квітів. А через опилення квітів рослини розмножуються. Це означає, що без бджіл рослин би взагалі не було.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48872" cy="510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1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638"/>
            <a:ext cx="91440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Тому, там де літає багато бджіл, отримують великі врожаї овочів, фруктів, ягід.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81365"/>
            <a:ext cx="3916382" cy="256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43" y="3717032"/>
            <a:ext cx="42802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88" y="3717032"/>
            <a:ext cx="4393664" cy="314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4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8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Коли пилок і нектар змішуються разом, утворюється 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язка рідина, яку бджілки складають у стільники. Там формується мед.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8000"/>
            <a:ext cx="8424936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Мед – є найдивовижнішим продуктом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світі.  Це солодкі ласощі та цінні ліки, якими лікують багато захворювань людини.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5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Для того, щоб зробити 100 грамів меду, бджола повинна взяти нектар з мільйона квітів і пролетіти тисячі кілометрів.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Це надзвичайно тяжка праця.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Бджола – це дуже цінна комаха у світі природи.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848872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3258"/>
            <a:ext cx="4104456" cy="415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" y="188640"/>
            <a:ext cx="91440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uk-UA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5105"/>
            <a:ext cx="3800315" cy="523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6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2375"/>
            <a:ext cx="8229600" cy="5170586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Цілий день вона літає,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квіточок нектар збирає.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Буде в місті й на селі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Мед солодкий на столі.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uk-UA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Бджола</a:t>
            </a:r>
            <a:endParaRPr lang="uk-UA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Тетяна Горобець (MERSEDES): Бджілка - трудівниця - ВІРШ, Вірш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61" y="2636912"/>
            <a:ext cx="3076520" cy="42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428" y="-6638"/>
            <a:ext cx="9156427" cy="1368152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Існує близько 20 тисяч видів бджіл.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Бджоли живуть роєм.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4725"/>
            <a:ext cx="7884368" cy="591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2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Дикі бджоли влаштовують гнізда в дуплах дерев, біля входів у печери або під скельними виступами.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24936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Домашні бджоли живуть у вуликах.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20" cy="604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8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Бджоли здавна вважалися символом працелюбства, старанності та пильності.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Життя цих комах – справжній подвиг. Вони мусять працювати все своє недовге життя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(від 40 до 200 днів).</a:t>
            </a:r>
            <a:br>
              <a:rPr lang="uk-UA" sz="3200" i="1" dirty="0" smtClean="0"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04864"/>
            <a:ext cx="8136905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2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6" y="0"/>
            <a:ext cx="9141154" cy="1844824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Бджоли ніколи не сплять, навіть узимку, бо якщо вони не будуть рухатися, то помруть від переохолодження.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44824"/>
            <a:ext cx="7632848" cy="502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Бджілки харчуються квітковим пилком та нектаром, який вони висмоктують хоботком.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9" y="1340768"/>
            <a:ext cx="796330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0872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Нектар -  це солодкий прозорий сік, який має квітка.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0872"/>
            <a:ext cx="864096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2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277</Words>
  <Application>Microsoft Office PowerPoint</Application>
  <PresentationFormat>Екран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Тема Office</vt:lpstr>
      <vt:lpstr>БДЖІЛКИ-ТРУДІВНИЦІ</vt:lpstr>
      <vt:lpstr>Цілий день вона літає, З квіточок нектар збирає. Буде в місті й на селі Мед солодкий на столі.                          Бджола</vt:lpstr>
      <vt:lpstr>Існує близько 20 тисяч видів бджіл. Бджоли живуть роєм. </vt:lpstr>
      <vt:lpstr>Дикі бджоли влаштовують гнізда в дуплах дерев, біля входів у печери або під скельними виступами. </vt:lpstr>
      <vt:lpstr>Домашні бджоли живуть у вуликах.</vt:lpstr>
      <vt:lpstr>Бджоли здавна вважалися символом працелюбства, старанності та пильності. Життя цих комах – справжній подвиг. Вони мусять працювати все своє недовге життя (від 40 до 200 днів). </vt:lpstr>
      <vt:lpstr>Бджоли ніколи не сплять, навіть узимку, бо якщо вони не будуть рухатися, то помруть від переохолодження.</vt:lpstr>
      <vt:lpstr>Бджілки харчуються квітковим пилком та нектаром, який вони висмоктують хоботком.</vt:lpstr>
      <vt:lpstr>Нектар -  це солодкий прозорий сік, який має квітка.</vt:lpstr>
      <vt:lpstr>У кожної бджілки на передніх лапках є щіточки, на які вони збирають пилок. А на задніх лапках спеціальний кошик для його перенесення.</vt:lpstr>
      <vt:lpstr>Бджоли відіграють найбільшу роль в опиленні квітів. А через опилення квітів рослини розмножуються. Це означає, що без бджіл рослин би взагалі не було.</vt:lpstr>
      <vt:lpstr>Тому, там де літає багато бджіл, отримують великі врожаї овочів, фруктів, ягід.</vt:lpstr>
      <vt:lpstr>Коли пилок і нектар змішуються разом, утворюється в`язка рідина, яку бджілки складають у стільники. Там формується мед.</vt:lpstr>
      <vt:lpstr>Мед – є найдивовижнішим продуктом у світі.  Це солодкі ласощі та цінні ліки, якими лікують багато захворювань людини.</vt:lpstr>
      <vt:lpstr>Для того, щоб зробити 100 грамів меду, бджола повинна взяти нектар з мільйона квітів і пролетіти тисячі кілометрів. Це надзвичайно тяжка праця. Бджола – це дуже цінна комаха у світі природи.</vt:lpstr>
      <vt:lpstr>ДЯКУЄМО ЗА УВАГУ!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Витя</dc:creator>
  <cp:lastModifiedBy>222</cp:lastModifiedBy>
  <cp:revision>37</cp:revision>
  <dcterms:created xsi:type="dcterms:W3CDTF">2020-05-15T08:26:06Z</dcterms:created>
  <dcterms:modified xsi:type="dcterms:W3CDTF">2020-05-19T08:25:14Z</dcterms:modified>
</cp:coreProperties>
</file>