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58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558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350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20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970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3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494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471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113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052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52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5871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3B1D9-27D4-4D67-90CD-5148656ABED2}" type="datetimeFigureOut">
              <a:rPr lang="uk-UA" smtClean="0"/>
              <a:t>18.05.2020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9D0E1-2D7F-4824-BCB1-0A4731EBBE5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49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1" y="0"/>
            <a:ext cx="9168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876" y="1709"/>
            <a:ext cx="9172876" cy="290775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Дидактична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МАТЕМАТИЧНА ГАЛЯВИНА</a:t>
            </a: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30" y="4653136"/>
            <a:ext cx="8596318" cy="10527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Мета: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закріплювати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математичні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обчислювальні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навички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логічне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інтерес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математики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Підготувала: Олена Селіванова </a:t>
            </a:r>
            <a:endParaRPr lang="uk-UA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4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ятел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71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6300192" cy="2016224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Уночі літає,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 вдень спочиває.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Має круглі очі,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Бачить серед ночі.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359961"/>
              </p:ext>
            </p:extLst>
          </p:nvPr>
        </p:nvGraphicFramePr>
        <p:xfrm>
          <a:off x="1403648" y="2420888"/>
          <a:ext cx="1584176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20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А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25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В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19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И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42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О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48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С</a:t>
                      </a:r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459311"/>
              </p:ext>
            </p:extLst>
          </p:nvPr>
        </p:nvGraphicFramePr>
        <p:xfrm>
          <a:off x="4067944" y="2420888"/>
          <a:ext cx="3096344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200"/>
                <a:gridCol w="648072"/>
                <a:gridCol w="64807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20 + 28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56 – 14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12 + 13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47 – 27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75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381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ова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381"/>
            <a:ext cx="9144000" cy="609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06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570"/>
            <a:ext cx="9144000" cy="6891569"/>
          </a:xfrm>
        </p:spPr>
        <p:txBody>
          <a:bodyPr>
            <a:normAutofit/>
          </a:bodyPr>
          <a:lstStyle/>
          <a:p>
            <a:r>
              <a:rPr lang="ru-RU" sz="7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Молодці</a:t>
            </a: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uk-UA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324" y="0"/>
            <a:ext cx="9163323" cy="6858000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яжи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приклади;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Знайди відповідні літери;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Відгадай загадку.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79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Почему зеленый цвет назвали «зеленым»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0"/>
            <a:ext cx="6444208" cy="2492896"/>
          </a:xfrm>
        </p:spPr>
        <p:txBody>
          <a:bodyPr numCol="2"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воді водиться,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 хвостом родиться.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 як виростає,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Хвіст відпадає.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77210"/>
              </p:ext>
            </p:extLst>
          </p:nvPr>
        </p:nvGraphicFramePr>
        <p:xfrm>
          <a:off x="1259632" y="3356992"/>
          <a:ext cx="1584176" cy="237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/>
                <a:gridCol w="792088"/>
              </a:tblGrid>
              <a:tr h="498860">
                <a:tc>
                  <a:txBody>
                    <a:bodyPr/>
                    <a:lstStyle/>
                    <a:p>
                      <a:r>
                        <a:rPr lang="uk-UA" dirty="0" smtClean="0"/>
                        <a:t>   </a:t>
                      </a:r>
                      <a:r>
                        <a:rPr lang="uk-UA" sz="3200" dirty="0" smtClean="0"/>
                        <a:t>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А</a:t>
                      </a:r>
                      <a:endParaRPr lang="uk-UA" sz="3200" dirty="0"/>
                    </a:p>
                  </a:txBody>
                  <a:tcPr/>
                </a:tc>
              </a:tr>
              <a:tr h="50578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3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Л</a:t>
                      </a:r>
                      <a:endParaRPr lang="uk-UA" sz="3200" dirty="0"/>
                    </a:p>
                  </a:txBody>
                  <a:tcPr/>
                </a:tc>
              </a:tr>
              <a:tr h="50578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10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Б</a:t>
                      </a:r>
                      <a:endParaRPr lang="uk-UA" sz="3200" dirty="0"/>
                    </a:p>
                  </a:txBody>
                  <a:tcPr/>
                </a:tc>
              </a:tr>
              <a:tr h="63890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15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Ж</a:t>
                      </a:r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37150"/>
              </p:ext>
            </p:extLst>
          </p:nvPr>
        </p:nvGraphicFramePr>
        <p:xfrm>
          <a:off x="4355976" y="3353936"/>
          <a:ext cx="2808312" cy="231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/>
                <a:gridCol w="606307"/>
                <a:gridCol w="617829"/>
              </a:tblGrid>
              <a:tr h="43510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8 + 7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7088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13 – 5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7300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16 – 6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3</a:t>
                      </a:r>
                      <a:r>
                        <a:rPr lang="uk-UA" sz="3200" baseline="0" dirty="0" smtClean="0"/>
                        <a:t> + 5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" y="0"/>
            <a:ext cx="9142577" cy="787222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аба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222"/>
            <a:ext cx="9144000" cy="60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40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6300192" cy="2160240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Їх в траві багато.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Люблять працювати.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Будівельники малі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Роблять хатку із землі.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37420"/>
              </p:ext>
            </p:extLst>
          </p:nvPr>
        </p:nvGraphicFramePr>
        <p:xfrm>
          <a:off x="1619672" y="2348880"/>
          <a:ext cx="1368152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4076"/>
                <a:gridCol w="684076"/>
              </a:tblGrid>
              <a:tr h="57912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16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А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baseline="0" dirty="0" smtClean="0"/>
                        <a:t>  6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Р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9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М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10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И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baseline="0" dirty="0" smtClean="0"/>
                        <a:t>  8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О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13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У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17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Х</a:t>
                      </a:r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50362"/>
              </p:ext>
            </p:extLst>
          </p:nvPr>
        </p:nvGraphicFramePr>
        <p:xfrm>
          <a:off x="4572000" y="2420888"/>
          <a:ext cx="3096344" cy="34947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3276"/>
                <a:gridCol w="732988"/>
                <a:gridCol w="720080"/>
              </a:tblGrid>
              <a:tr h="540796">
                <a:tc>
                  <a:txBody>
                    <a:bodyPr/>
                    <a:lstStyle/>
                    <a:p>
                      <a:r>
                        <a:rPr lang="uk-UA" dirty="0" smtClean="0"/>
                        <a:t>   </a:t>
                      </a:r>
                      <a:r>
                        <a:rPr lang="uk-UA" sz="3200" dirty="0" smtClean="0"/>
                        <a:t>6</a:t>
                      </a:r>
                      <a:r>
                        <a:rPr lang="uk-UA" sz="3200" baseline="0" dirty="0" smtClean="0"/>
                        <a:t> + 3 =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9910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8 +</a:t>
                      </a:r>
                      <a:r>
                        <a:rPr lang="uk-UA" sz="3200" baseline="0" dirty="0" smtClean="0"/>
                        <a:t> 5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12 – 6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11 + 5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9 + 8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540796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7 + 3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9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урахи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9144000" cy="594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49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732240" cy="1930226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Які ноги заввишки,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Такий ніс завдовжки.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Хату на болоті має,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Всім жабам рахунок знає.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688851"/>
              </p:ext>
            </p:extLst>
          </p:nvPr>
        </p:nvGraphicFramePr>
        <p:xfrm>
          <a:off x="1619672" y="2636912"/>
          <a:ext cx="1296143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79"/>
                <a:gridCol w="576064"/>
              </a:tblGrid>
              <a:tr h="57912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2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Ч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baseline="0" dirty="0" smtClean="0"/>
                        <a:t>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Л</a:t>
                      </a:r>
                      <a:endParaRPr lang="uk-UA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   </a:t>
                      </a:r>
                      <a:r>
                        <a:rPr lang="uk-UA" sz="3200" dirty="0" smtClean="0"/>
                        <a:t>9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Я</a:t>
                      </a:r>
                      <a:endParaRPr lang="uk-UA" sz="3200" dirty="0"/>
                    </a:p>
                  </a:txBody>
                  <a:tcPr/>
                </a:tc>
              </a:tr>
              <a:tr h="40472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12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П</a:t>
                      </a:r>
                      <a:endParaRPr lang="uk-UA" sz="32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8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Т</a:t>
                      </a:r>
                      <a:endParaRPr lang="uk-UA" sz="32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19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А</a:t>
                      </a:r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69298"/>
              </p:ext>
            </p:extLst>
          </p:nvPr>
        </p:nvGraphicFramePr>
        <p:xfrm>
          <a:off x="4139952" y="2636912"/>
          <a:ext cx="3168352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2208"/>
                <a:gridCol w="648072"/>
                <a:gridCol w="64807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12 –10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13 +  6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6 +  6</a:t>
                      </a:r>
                      <a:r>
                        <a:rPr lang="uk-UA" sz="3200" baseline="0" dirty="0" smtClean="0"/>
                        <a:t>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14 –  7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17 –  8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910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808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апля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808"/>
            <a:ext cx="9144000" cy="61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2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6516216" cy="2160240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Його дзьобик-молоток,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 лісі чути: «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ток-ток-ток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Він з кори комах виймає,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 дерева щиро дбає.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745"/>
              </p:ext>
            </p:extLst>
          </p:nvPr>
        </p:nvGraphicFramePr>
        <p:xfrm>
          <a:off x="1259632" y="2492896"/>
          <a:ext cx="1512169" cy="3546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9748"/>
                <a:gridCol w="732421"/>
              </a:tblGrid>
              <a:tr h="591121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8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 </a:t>
                      </a:r>
                      <a:r>
                        <a:rPr lang="uk-UA" sz="3200" dirty="0" smtClean="0"/>
                        <a:t>Д</a:t>
                      </a:r>
                      <a:endParaRPr lang="uk-UA" sz="3200" dirty="0"/>
                    </a:p>
                  </a:txBody>
                  <a:tcPr/>
                </a:tc>
              </a:tr>
              <a:tr h="591121">
                <a:tc>
                  <a:txBody>
                    <a:bodyPr/>
                    <a:lstStyle/>
                    <a:p>
                      <a:r>
                        <a:rPr lang="uk-UA" dirty="0" smtClean="0"/>
                        <a:t>    </a:t>
                      </a:r>
                      <a:r>
                        <a:rPr lang="uk-UA" sz="3200" dirty="0" smtClean="0"/>
                        <a:t>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Е</a:t>
                      </a:r>
                      <a:endParaRPr lang="uk-UA" sz="3200" dirty="0"/>
                    </a:p>
                  </a:txBody>
                  <a:tcPr/>
                </a:tc>
              </a:tr>
              <a:tr h="591121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13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Л</a:t>
                      </a:r>
                      <a:endParaRPr lang="uk-UA" sz="3200" dirty="0"/>
                    </a:p>
                  </a:txBody>
                  <a:tcPr/>
                </a:tc>
              </a:tr>
              <a:tr h="591121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10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І</a:t>
                      </a:r>
                      <a:endParaRPr lang="uk-UA" sz="3200" dirty="0"/>
                    </a:p>
                  </a:txBody>
                  <a:tcPr/>
                </a:tc>
              </a:tr>
              <a:tr h="591121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17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Т</a:t>
                      </a:r>
                      <a:endParaRPr lang="uk-UA" sz="3200" dirty="0"/>
                    </a:p>
                  </a:txBody>
                  <a:tcPr/>
                </a:tc>
              </a:tr>
              <a:tr h="591121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18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Я</a:t>
                      </a:r>
                      <a:endParaRPr lang="uk-UA" sz="3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488990"/>
              </p:ext>
            </p:extLst>
          </p:nvPr>
        </p:nvGraphicFramePr>
        <p:xfrm>
          <a:off x="4139952" y="2564904"/>
          <a:ext cx="3168352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7984"/>
                <a:gridCol w="632296"/>
                <a:gridCol w="648072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15 -   7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33 -</a:t>
                      </a:r>
                      <a:r>
                        <a:rPr lang="uk-UA" sz="3200" baseline="0" dirty="0" smtClean="0"/>
                        <a:t> </a:t>
                      </a:r>
                      <a:r>
                        <a:rPr lang="uk-UA" sz="3200" dirty="0" smtClean="0"/>
                        <a:t>15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11 +  6 = 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22 – 13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3200" dirty="0" smtClean="0"/>
                        <a:t>  7 +   6 =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236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247</Words>
  <Application>Microsoft Office PowerPoint</Application>
  <PresentationFormat>Екран (4:3)</PresentationFormat>
  <Paragraphs>97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4" baseType="lpstr">
      <vt:lpstr>Тема Office</vt:lpstr>
      <vt:lpstr>Дидактична гра МАТЕМАТИЧНА ГАЛЯВИНА</vt:lpstr>
      <vt:lpstr> - Розв`яжи приклади;  - Знайди відповідні літери;  - Відгадай загадку.</vt:lpstr>
      <vt:lpstr>У воді водиться, З хвостом родиться. А як виростає, Хвіст відпадає.</vt:lpstr>
      <vt:lpstr>Жаба</vt:lpstr>
      <vt:lpstr>Їх в траві багато. Люблять працювати. Будівельники малі Роблять хатку із землі.</vt:lpstr>
      <vt:lpstr>Мурахи</vt:lpstr>
      <vt:lpstr>Які ноги заввишки, Такий ніс завдовжки. Хату на болоті має, Всім жабам рахунок знає.</vt:lpstr>
      <vt:lpstr>Чапля</vt:lpstr>
      <vt:lpstr>Його дзьобик-молоток, В лісі чути: «ток-ток-ток». Він з кори комах виймає, Про дерева щиро дбає.</vt:lpstr>
      <vt:lpstr>Дятел</vt:lpstr>
      <vt:lpstr>Уночі літає, А вдень спочиває. Має круглі очі, Бачить серед ночі.</vt:lpstr>
      <vt:lpstr>Сова</vt:lpstr>
      <vt:lpstr>Молодці!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Дидактична гра МАТЕМАТИЧНА ГАЛЯВИНА</dc:title>
  <dc:creator>Витя</dc:creator>
  <cp:lastModifiedBy>222</cp:lastModifiedBy>
  <cp:revision>23</cp:revision>
  <dcterms:created xsi:type="dcterms:W3CDTF">2020-05-14T08:26:55Z</dcterms:created>
  <dcterms:modified xsi:type="dcterms:W3CDTF">2020-05-18T07:31:33Z</dcterms:modified>
</cp:coreProperties>
</file>