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60" r:id="rId5"/>
    <p:sldId id="258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03D-BBB2-41DC-9757-C761C7200BE6}" type="datetimeFigureOut">
              <a:rPr lang="uk-UA" smtClean="0"/>
              <a:t>21.05.2020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E667-E3DD-4C5E-A949-CB8289E738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17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03D-BBB2-41DC-9757-C761C7200BE6}" type="datetimeFigureOut">
              <a:rPr lang="uk-UA" smtClean="0"/>
              <a:t>21.05.2020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E667-E3DD-4C5E-A949-CB8289E738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526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03D-BBB2-41DC-9757-C761C7200BE6}" type="datetimeFigureOut">
              <a:rPr lang="uk-UA" smtClean="0"/>
              <a:t>21.05.2020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E667-E3DD-4C5E-A949-CB8289E738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985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03D-BBB2-41DC-9757-C761C7200BE6}" type="datetimeFigureOut">
              <a:rPr lang="uk-UA" smtClean="0"/>
              <a:t>21.05.2020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E667-E3DD-4C5E-A949-CB8289E738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453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03D-BBB2-41DC-9757-C761C7200BE6}" type="datetimeFigureOut">
              <a:rPr lang="uk-UA" smtClean="0"/>
              <a:t>21.05.2020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E667-E3DD-4C5E-A949-CB8289E738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6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03D-BBB2-41DC-9757-C761C7200BE6}" type="datetimeFigureOut">
              <a:rPr lang="uk-UA" smtClean="0"/>
              <a:t>21.05.2020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E667-E3DD-4C5E-A949-CB8289E738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816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03D-BBB2-41DC-9757-C761C7200BE6}" type="datetimeFigureOut">
              <a:rPr lang="uk-UA" smtClean="0"/>
              <a:t>21.05.2020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E667-E3DD-4C5E-A949-CB8289E738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730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03D-BBB2-41DC-9757-C761C7200BE6}" type="datetimeFigureOut">
              <a:rPr lang="uk-UA" smtClean="0"/>
              <a:t>21.05.2020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E667-E3DD-4C5E-A949-CB8289E738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3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03D-BBB2-41DC-9757-C761C7200BE6}" type="datetimeFigureOut">
              <a:rPr lang="uk-UA" smtClean="0"/>
              <a:t>21.05.2020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E667-E3DD-4C5E-A949-CB8289E738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000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03D-BBB2-41DC-9757-C761C7200BE6}" type="datetimeFigureOut">
              <a:rPr lang="uk-UA" smtClean="0"/>
              <a:t>21.05.2020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E667-E3DD-4C5E-A949-CB8289E738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111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03D-BBB2-41DC-9757-C761C7200BE6}" type="datetimeFigureOut">
              <a:rPr lang="uk-UA" smtClean="0"/>
              <a:t>21.05.2020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E667-E3DD-4C5E-A949-CB8289E738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488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3D03D-BBB2-41DC-9757-C761C7200BE6}" type="datetimeFigureOut">
              <a:rPr lang="uk-UA" smtClean="0"/>
              <a:t>21.05.2020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E667-E3DD-4C5E-A949-CB8289E738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918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40"/>
            <a:ext cx="9144000" cy="682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0"/>
            <a:ext cx="6732240" cy="1556792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solidFill>
                  <a:schemeClr val="tx2"/>
                </a:solidFill>
              </a:rPr>
              <a:t>Україно</a:t>
            </a:r>
            <a:r>
              <a:rPr lang="ru-RU" sz="5400" b="1" dirty="0" smtClean="0">
                <a:solidFill>
                  <a:schemeClr val="tx2"/>
                </a:solidFill>
              </a:rPr>
              <a:t>, </a:t>
            </a:r>
            <a:br>
              <a:rPr lang="ru-RU" sz="5400" b="1" dirty="0" smtClean="0">
                <a:solidFill>
                  <a:schemeClr val="tx2"/>
                </a:solidFill>
              </a:rPr>
            </a:br>
            <a:r>
              <a:rPr lang="ru-RU" sz="5400" b="1" dirty="0" err="1" smtClean="0">
                <a:solidFill>
                  <a:schemeClr val="tx2"/>
                </a:solidFill>
              </a:rPr>
              <a:t>вдягни</a:t>
            </a:r>
            <a:r>
              <a:rPr lang="ru-RU" sz="5400" b="1" dirty="0" smtClean="0">
                <a:solidFill>
                  <a:schemeClr val="tx2"/>
                </a:solidFill>
              </a:rPr>
              <a:t> </a:t>
            </a:r>
            <a:r>
              <a:rPr lang="ru-RU" sz="5400" b="1" dirty="0" err="1" smtClean="0">
                <a:solidFill>
                  <a:schemeClr val="tx2"/>
                </a:solidFill>
              </a:rPr>
              <a:t>вишиванку</a:t>
            </a:r>
            <a:r>
              <a:rPr lang="ru-RU" sz="5400" b="1" dirty="0" smtClean="0">
                <a:solidFill>
                  <a:schemeClr val="tx2"/>
                </a:solidFill>
              </a:rPr>
              <a:t>…</a:t>
            </a:r>
            <a:endParaRPr lang="uk-UA" sz="54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916832"/>
            <a:ext cx="6804248" cy="324036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Познайомити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історією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свята Дня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Вишиванки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сучасній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розширити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поповнити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традицію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вишиванки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сприяти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інтересу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звичаїв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обрядів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викликати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гордості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пошани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традицій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народу,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виховувати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приналежності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народу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Підготувала: Олена Селіванова </a:t>
            </a:r>
            <a:endParaRPr lang="uk-UA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4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Павлоградская центральная городская библиотека им. А. П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264696" cy="5805264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Символізм кольорів української                 вишиванки:</a:t>
            </a:r>
            <a:br>
              <a:rPr 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Білий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– невинність, чистота.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Чорний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плодюча земля, багатство, добробут.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Червоний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– любов до людини, до життя, енергія сонця, радості.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Синій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небо і вода.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Зелений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– молодість, краса, безтурботність, весна.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Жовтий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золотий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– мед, пшениця, благополуччя, достаток, багатство, радість.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43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666" y="476672"/>
            <a:ext cx="9144000" cy="1700808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Орнамент вишивок ділиться на три основні групи:</a:t>
            </a:r>
            <a:endParaRPr lang="uk-UA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27576"/>
            <a:ext cx="2528606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632" y="3227576"/>
            <a:ext cx="2576368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12974"/>
            <a:ext cx="2713319" cy="367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" y="2843642"/>
            <a:ext cx="2713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Геометричний</a:t>
            </a:r>
            <a:endParaRPr lang="uk-UA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2843642"/>
            <a:ext cx="252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Рослинний</a:t>
            </a:r>
            <a:endParaRPr lang="uk-UA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0966" y="2843642"/>
            <a:ext cx="2576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Тваринний</a:t>
            </a:r>
            <a:endParaRPr lang="uk-UA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26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94322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Вишиванка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яскрава індивідуальність української культури, це символ нашої України, уособлення традицій та вияв патріотизму. </a:t>
            </a:r>
            <a:b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Тому вишиваймо, носімо вишиванки, адже</a:t>
            </a:r>
            <a:b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це красиво, це природно, це модно.</a:t>
            </a:r>
            <a:endParaRPr lang="uk-UA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7"/>
            <a:ext cx="4255152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367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рамка украинский орнамент - Поиск в Google | Рамки, Орнамен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4" y="0"/>
            <a:ext cx="9144000" cy="6858000"/>
          </a:xfrm>
        </p:spPr>
        <p:txBody>
          <a:bodyPr/>
          <a:lstStyle/>
          <a:p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Україно, носи вишиванку,</a:t>
            </a:r>
            <a:b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будні і свята носи.</a:t>
            </a:r>
            <a:b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 ніде не знайдеш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Більше в світі</a:t>
            </a:r>
            <a:b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Неповторної диво-краси.</a:t>
            </a:r>
            <a:endParaRPr lang="uk-UA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09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995"/>
            <a:ext cx="9159026" cy="689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0995"/>
            <a:ext cx="9144000" cy="6898995"/>
          </a:xfrm>
        </p:spPr>
        <p:txBody>
          <a:bodyPr/>
          <a:lstStyle/>
          <a:p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Україно, вдягни вишиванку,</a:t>
            </a:r>
            <a:b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Пригадай, як колись було.</a:t>
            </a:r>
            <a:b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Її гордо носило місто</a:t>
            </a:r>
            <a:b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пишалося кожне село.</a:t>
            </a:r>
            <a:endParaRPr lang="uk-UA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46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2376"/>
            <a:ext cx="9144000" cy="6880375"/>
          </a:xfrm>
        </p:spPr>
        <p:txBody>
          <a:bodyPr numCol="2">
            <a:normAutofit/>
          </a:bodyPr>
          <a:lstStyle/>
          <a:p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Вишиванка – символ приналежності до роду до нації, ознака </a:t>
            </a:r>
            <a:r>
              <a:rPr lang="uk-UA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українськості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яка вирізняє українця у багатомірному, багато вбраному, глобалізованому світі.</a:t>
            </a:r>
            <a:endParaRPr lang="uk-UA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099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127" y="0"/>
            <a:ext cx="9196221" cy="1916832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2006 році  студентка  Чернівецького національного університету імені Ю. </a:t>
            </a:r>
            <a:r>
              <a:rPr lang="uk-UA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Федьковича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Леся </a:t>
            </a:r>
            <a:r>
              <a:rPr lang="uk-UA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Воронюк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стала ініціаторкою Дня вишиванки, який відзначають щороку в третій четвер травня.</a:t>
            </a:r>
            <a:endParaRPr lang="uk-UA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848872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57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654" y="0"/>
            <a:ext cx="9161654" cy="1916832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День вишиванки відзначають не тільки в Україні, але й за її межами – українці та всі прихильні до нас і до нашої культури люди.</a:t>
            </a:r>
            <a:b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Достатньо лише відповідно вбратися і ви вже стаєте частиною святкування.</a:t>
            </a:r>
            <a:endParaRPr lang="uk-UA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496944" cy="479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36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4095574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60" y="0"/>
            <a:ext cx="9150460" cy="2362274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Перші вишиванки відігравали не стільки функцію одягу, як, за повір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ями, оберігали їх власників від зла. Саме тому сорочки оздоблювали візерунками на рукавах, комірах, </a:t>
            </a:r>
            <a:r>
              <a:rPr lang="uk-UA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подолі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так, щоб малюнок торкався тіла.</a:t>
            </a:r>
            <a:endParaRPr lang="uk-UA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4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Дітям при народженні дарували вишиту сорочечку, аби та оберігала їх від зла і хвороб.</a:t>
            </a:r>
            <a:endParaRPr lang="uk-UA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08904"/>
            <a:ext cx="6778740" cy="574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86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2234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 давніх-давен і до сьогодні українці можуть похвалитися більше, ніж сотнею технік виконання вишивки. Найбільш популярні прийоми:</a:t>
            </a:r>
            <a:endParaRPr lang="uk-UA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96366"/>
            <a:ext cx="2592288" cy="386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6366"/>
            <a:ext cx="27718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366"/>
            <a:ext cx="2627784" cy="384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9588" y="2627034"/>
            <a:ext cx="265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Вишивка хрестом</a:t>
            </a:r>
            <a:endParaRPr lang="uk-UA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262703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Вишивка гладдю</a:t>
            </a:r>
            <a:endParaRPr lang="uk-UA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2627034"/>
            <a:ext cx="27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Вишивка мережкою</a:t>
            </a:r>
            <a:endParaRPr lang="uk-UA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84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3"/>
            <a:ext cx="914400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Україні вишивати вміли в усіх регіонах. Кожна область, інколи навіть село володіли своїми унікальними техніками вишивання.</a:t>
            </a:r>
            <a:endParaRPr lang="uk-UA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382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285</Words>
  <Application>Microsoft Office PowerPoint</Application>
  <PresentationFormat>Екран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Тема Office</vt:lpstr>
      <vt:lpstr>Україно,  вдягни вишиванку…</vt:lpstr>
      <vt:lpstr>Україно, вдягни вишиванку, Пригадай, як колись було. Її гордо носило місто І пишалося кожне село.</vt:lpstr>
      <vt:lpstr>Вишиванка – символ приналежності до роду до нації, ознака українськості, яка вирізняє українця у багатомірному, багато вбраному, глобалізованому світі.</vt:lpstr>
      <vt:lpstr>У 2006 році  студентка  Чернівецького національного університету імені Ю. Федьковича Леся Воронюк стала ініціаторкою Дня вишиванки, який відзначають щороку в третій четвер травня.</vt:lpstr>
      <vt:lpstr>  День вишиванки відзначають не тільки в Україні, але й за її межами – українці та всі прихильні до нас і до нашої культури люди. Достатньо лише відповідно вбратися і ви вже стаєте частиною святкування.</vt:lpstr>
      <vt:lpstr>Перші вишиванки відігравали не стільки функцію одягу, як, за повір`ями, оберігали їх власників від зла. Саме тому сорочки оздоблювали візерунками на рукавах, комірах, подолі так, щоб малюнок торкався тіла.</vt:lpstr>
      <vt:lpstr>Дітям при народженні дарували вишиту сорочечку, аби та оберігала їх від зла і хвороб.</vt:lpstr>
      <vt:lpstr>З давніх-давен і до сьогодні українці можуть похвалитися більше, ніж сотнею технік виконання вишивки. Найбільш популярні прийоми:</vt:lpstr>
      <vt:lpstr>В Україні вишивати вміли в усіх регіонах. Кожна область, інколи навіть село володіли своїми унікальними техніками вишивання.</vt:lpstr>
      <vt:lpstr>      Символізм кольорів української                 вишиванки: Білий – невинність, чистота. Чорний – плодюча земля, багатство, добробут. Червоний – любов до людини, до життя, енергія сонця, радості. Синій – небо і вода. Зелений – молодість, краса, безтурботність, весна. Жовтий або золотий – мед, пшениця, благополуччя, достаток, багатство, радість.</vt:lpstr>
      <vt:lpstr>Орнамент вишивок ділиться на три основні групи:</vt:lpstr>
      <vt:lpstr>Вишиванка -  яскрава індивідуальність української культури, це символ нашої України, уособлення традицій та вияв патріотизму.  Тому вишиваймо, носімо вишиванки, адже  це красиво, це природно, це модно.</vt:lpstr>
      <vt:lpstr>Україно, носи вишиванку, В будні і свята носи. Бо ніде не знайдеш  Більше в світі Неповторної диво-краси.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ДИВО ВИШИВАНКИ</dc:title>
  <dc:creator>Витя</dc:creator>
  <cp:lastModifiedBy>222</cp:lastModifiedBy>
  <cp:revision>36</cp:revision>
  <dcterms:created xsi:type="dcterms:W3CDTF">2020-05-15T04:19:01Z</dcterms:created>
  <dcterms:modified xsi:type="dcterms:W3CDTF">2020-05-21T08:19:43Z</dcterms:modified>
</cp:coreProperties>
</file>