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73" r:id="rId7"/>
    <p:sldId id="272" r:id="rId8"/>
    <p:sldId id="271" r:id="rId9"/>
    <p:sldId id="275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691680" y="1628800"/>
            <a:ext cx="554461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C:\Users\UserDW\Downloads\6 грдуня\foto-den-vsu_rect_0c92459429928827cb666a3ca667d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49" y="1452563"/>
            <a:ext cx="7504643" cy="4208685"/>
          </a:xfrm>
          <a:prstGeom prst="rect">
            <a:avLst/>
          </a:prstGeom>
          <a:noFill/>
        </p:spPr>
      </p:pic>
      <p:sp>
        <p:nvSpPr>
          <p:cNvPr id="6" name="Кругла стрічка лицем донизу 5"/>
          <p:cNvSpPr/>
          <p:nvPr/>
        </p:nvSpPr>
        <p:spPr>
          <a:xfrm>
            <a:off x="827584" y="1152208"/>
            <a:ext cx="7920880" cy="1152128"/>
          </a:xfrm>
          <a:prstGeom prst="ellipseRibbon">
            <a:avLst>
              <a:gd name="adj1" fmla="val 25000"/>
              <a:gd name="adj2" fmla="val 66016"/>
              <a:gd name="adj3" fmla="val 12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Georgia" pitchFamily="18" charset="0"/>
              </a:rPr>
              <a:t>ДЕНЬ </a:t>
            </a:r>
            <a:r>
              <a:rPr lang="uk-UA" sz="2800" b="1" dirty="0" smtClean="0">
                <a:solidFill>
                  <a:srgbClr val="FFFF00"/>
                </a:solidFill>
                <a:latin typeface="Georgia" pitchFamily="18" charset="0"/>
              </a:rPr>
              <a:t>ЗБРОЙНИХ СИЛ </a:t>
            </a:r>
            <a:r>
              <a:rPr lang="uk-UA" sz="2800" b="1" dirty="0" smtClean="0">
                <a:solidFill>
                  <a:srgbClr val="FFFF00"/>
                </a:solidFill>
                <a:latin typeface="Georgia" pitchFamily="18" charset="0"/>
              </a:rPr>
              <a:t>УКРАЇНИ</a:t>
            </a: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uk-UA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Підготувала: Ірина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Бальва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835696" y="260648"/>
            <a:ext cx="5328592" cy="21602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Збройні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сили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України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—</a:t>
            </a:r>
            <a:b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Слава,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гордість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міць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країни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!</a:t>
            </a:r>
            <a:b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Захищають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мир, свободу</a:t>
            </a:r>
            <a:b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Служать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Georgia" pitchFamily="18" charset="0"/>
              </a:rPr>
              <a:t>рідному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 народу!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uk-UA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020153" cy="2850655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збройні сили україни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570886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907704" y="548680"/>
            <a:ext cx="5904656" cy="165618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uk-UA" b="1" dirty="0" smtClean="0">
                <a:latin typeface="Georgia" pitchFamily="18" charset="0"/>
              </a:rPr>
              <a:t>Ми діти держави, де воля і мир.</a:t>
            </a:r>
          </a:p>
          <a:p>
            <a:pPr algn="ctr"/>
            <a:r>
              <a:rPr lang="uk-UA" b="1" dirty="0" smtClean="0">
                <a:latin typeface="Georgia" pitchFamily="18" charset="0"/>
              </a:rPr>
              <a:t>Не хоче війни наш народ – богатир!</a:t>
            </a:r>
          </a:p>
          <a:p>
            <a:pPr algn="ctr"/>
            <a:r>
              <a:rPr lang="uk-UA" b="1" dirty="0" smtClean="0">
                <a:latin typeface="Georgia" pitchFamily="18" charset="0"/>
              </a:rPr>
              <a:t>Стоять матері і батьки повсякчас</a:t>
            </a:r>
          </a:p>
          <a:p>
            <a:pPr algn="ctr"/>
            <a:r>
              <a:rPr lang="uk-UA" b="1" dirty="0" smtClean="0">
                <a:latin typeface="Georgia" pitchFamily="18" charset="0"/>
              </a:rPr>
              <a:t>На варті свободи і щастя для нас.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8434" name="Picture 2" descr="C:\Users\UserDW\Downloads\6 грдуня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642928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907704" y="404664"/>
            <a:ext cx="5904656" cy="165618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just"/>
            <a:r>
              <a:rPr lang="uk-UA" b="1" dirty="0" smtClean="0">
                <a:latin typeface="Georgia" pitchFamily="18" charset="0"/>
              </a:rPr>
              <a:t>Н</a:t>
            </a:r>
            <a:r>
              <a:rPr lang="ru-RU" b="1" dirty="0" smtClean="0">
                <a:latin typeface="Georgia" pitchFamily="18" charset="0"/>
              </a:rPr>
              <a:t>а жаль, до </a:t>
            </a:r>
            <a:r>
              <a:rPr lang="ru-RU" b="1" dirty="0" err="1" smtClean="0">
                <a:latin typeface="Georgia" pitchFamily="18" charset="0"/>
              </a:rPr>
              <a:t>нашо</a:t>
            </a:r>
            <a:r>
              <a:rPr lang="uk-UA" b="1" dirty="0" smtClean="0">
                <a:latin typeface="Georgia" pitchFamily="18" charset="0"/>
              </a:rPr>
              <a:t>ї </a:t>
            </a:r>
            <a:r>
              <a:rPr lang="uk-UA" b="1" dirty="0" err="1" smtClean="0">
                <a:latin typeface="Georgia" pitchFamily="18" charset="0"/>
              </a:rPr>
              <a:t>неньки-</a:t>
            </a:r>
            <a:r>
              <a:rPr lang="ru-RU" b="1" dirty="0" err="1" smtClean="0">
                <a:latin typeface="Georgia" pitchFamily="18" charset="0"/>
              </a:rPr>
              <a:t>Україн</a:t>
            </a:r>
            <a:r>
              <a:rPr lang="uk-UA" b="1" dirty="0" smtClean="0">
                <a:latin typeface="Georgia" pitchFamily="18" charset="0"/>
              </a:rPr>
              <a:t>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прийшла</a:t>
            </a:r>
            <a:r>
              <a:rPr lang="ru-RU" b="1" dirty="0" smtClean="0">
                <a:latin typeface="Georgia" pitchFamily="18" charset="0"/>
              </a:rPr>
              <a:t> страшна </a:t>
            </a:r>
            <a:r>
              <a:rPr lang="ru-RU" b="1" dirty="0" err="1" smtClean="0">
                <a:latin typeface="Georgia" pitchFamily="18" charset="0"/>
              </a:rPr>
              <a:t>війна</a:t>
            </a:r>
            <a:r>
              <a:rPr lang="ru-RU" b="1" dirty="0" smtClean="0">
                <a:latin typeface="Georgia" pitchFamily="18" charset="0"/>
              </a:rPr>
              <a:t>. Тисячі </a:t>
            </a:r>
            <a:r>
              <a:rPr lang="ru-RU" b="1" dirty="0" err="1" smtClean="0">
                <a:latin typeface="Georgia" pitchFamily="18" charset="0"/>
              </a:rPr>
              <a:t>українців</a:t>
            </a:r>
            <a:r>
              <a:rPr lang="ru-RU" b="1" dirty="0" smtClean="0">
                <a:latin typeface="Georgia" pitchFamily="18" charset="0"/>
              </a:rPr>
              <a:t> покинули </a:t>
            </a:r>
            <a:r>
              <a:rPr lang="ru-RU" b="1" dirty="0" err="1" smtClean="0">
                <a:latin typeface="Georgia" pitchFamily="18" charset="0"/>
              </a:rPr>
              <a:t>всі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свої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справи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відмовились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від</a:t>
            </a:r>
            <a:r>
              <a:rPr lang="ru-RU" b="1" dirty="0" smtClean="0">
                <a:latin typeface="Georgia" pitchFamily="18" charset="0"/>
              </a:rPr>
              <a:t> затишку і </a:t>
            </a:r>
            <a:r>
              <a:rPr lang="ru-RU" b="1" dirty="0" err="1" smtClean="0">
                <a:latin typeface="Georgia" pitchFamily="18" charset="0"/>
              </a:rPr>
              <a:t>сімейного</a:t>
            </a:r>
            <a:r>
              <a:rPr lang="ru-RU" b="1" dirty="0" smtClean="0">
                <a:latin typeface="Georgia" pitchFamily="18" charset="0"/>
              </a:rPr>
              <a:t> тепла та </a:t>
            </a:r>
            <a:r>
              <a:rPr lang="ru-RU" b="1" dirty="0" err="1" smtClean="0">
                <a:latin typeface="Georgia" pitchFamily="18" charset="0"/>
              </a:rPr>
              <a:t>пішли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боронити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рідну</a:t>
            </a:r>
            <a:r>
              <a:rPr lang="ru-RU" b="1" dirty="0" smtClean="0">
                <a:latin typeface="Georgia" pitchFamily="18" charset="0"/>
              </a:rPr>
              <a:t> землю.</a:t>
            </a:r>
            <a:endParaRPr lang="uk-UA" b="1" dirty="0" smtClean="0">
              <a:latin typeface="Georgia" pitchFamily="18" charset="0"/>
            </a:endParaRPr>
          </a:p>
          <a:p>
            <a:r>
              <a:rPr lang="uk-UA" dirty="0" smtClean="0"/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9458" name="Picture 2" descr="Картинки по запросу війна на ДОнба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90026"/>
            <a:ext cx="4968552" cy="2839174"/>
          </a:xfrm>
          <a:prstGeom prst="rect">
            <a:avLst/>
          </a:prstGeom>
          <a:noFill/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4036293" cy="2692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907704" y="404664"/>
            <a:ext cx="5904656" cy="165618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just"/>
            <a:r>
              <a:rPr lang="uk-UA" b="1" dirty="0" smtClean="0">
                <a:latin typeface="Georgia" pitchFamily="18" charset="0"/>
              </a:rPr>
              <a:t>Нашим бійцям дуже важко: </a:t>
            </a:r>
            <a:r>
              <a:rPr lang="ru-RU" b="1" dirty="0" smtClean="0">
                <a:latin typeface="Georgia" pitchFamily="18" charset="0"/>
              </a:rPr>
              <a:t>Але вони не </a:t>
            </a:r>
            <a:r>
              <a:rPr lang="ru-RU" b="1" dirty="0" err="1" smtClean="0">
                <a:latin typeface="Georgia" pitchFamily="18" charset="0"/>
              </a:rPr>
              <a:t>тікають</a:t>
            </a:r>
            <a:r>
              <a:rPr lang="uk-UA" b="1" dirty="0" smtClean="0">
                <a:latin typeface="Georgia" pitchFamily="18" charset="0"/>
              </a:rPr>
              <a:t>. На зміну одним, приходять інші</a:t>
            </a:r>
            <a:r>
              <a:rPr lang="ru-RU" b="1" dirty="0" smtClean="0">
                <a:latin typeface="Georgia" pitchFamily="18" charset="0"/>
              </a:rPr>
              <a:t>,</a:t>
            </a:r>
            <a:r>
              <a:rPr lang="uk-UA" b="1" dirty="0" smtClean="0">
                <a:latin typeface="Georgia" pitchFamily="18" charset="0"/>
              </a:rPr>
              <a:t>т</a:t>
            </a:r>
            <a:r>
              <a:rPr lang="ru-RU" b="1" dirty="0" smtClean="0">
                <a:latin typeface="Georgia" pitchFamily="18" charset="0"/>
              </a:rPr>
              <a:t>а </a:t>
            </a:r>
            <a:r>
              <a:rPr lang="ru-RU" b="1" dirty="0" err="1" smtClean="0">
                <a:latin typeface="Georgia" pitchFamily="18" charset="0"/>
              </a:rPr>
              <a:t>героїчно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борються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</a:t>
            </a:r>
            <a:r>
              <a:rPr lang="ru-RU" b="1" dirty="0" smtClean="0">
                <a:latin typeface="Georgia" pitchFamily="18" charset="0"/>
              </a:rPr>
              <a:t> ворогом</a:t>
            </a:r>
            <a:r>
              <a:rPr lang="uk-UA" b="1" dirty="0" smtClean="0">
                <a:latin typeface="Georgia" pitchFamily="18" charset="0"/>
              </a:rPr>
              <a:t>. В</a:t>
            </a:r>
            <a:r>
              <a:rPr lang="ru-RU" b="1" dirty="0" smtClean="0">
                <a:latin typeface="Georgia" pitchFamily="18" charset="0"/>
              </a:rPr>
              <a:t>о</a:t>
            </a:r>
            <a:r>
              <a:rPr lang="uk-UA" b="1" dirty="0" err="1" smtClean="0">
                <a:latin typeface="Georgia" pitchFamily="18" charset="0"/>
              </a:rPr>
              <a:t>ни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знають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що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ніхто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крім</a:t>
            </a:r>
            <a:r>
              <a:rPr lang="ru-RU" b="1" dirty="0" smtClean="0">
                <a:latin typeface="Georgia" pitchFamily="18" charset="0"/>
              </a:rPr>
              <a:t> них, нас не </a:t>
            </a:r>
            <a:r>
              <a:rPr lang="ru-RU" b="1" dirty="0" err="1" smtClean="0">
                <a:latin typeface="Georgia" pitchFamily="18" charset="0"/>
              </a:rPr>
              <a:t>захистить</a:t>
            </a:r>
            <a:r>
              <a:rPr lang="ru-RU" b="1" dirty="0" smtClean="0">
                <a:latin typeface="Georgia" pitchFamily="18" charset="0"/>
              </a:rPr>
              <a:t>. </a:t>
            </a:r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482" name="Picture 2" descr="Картинки по запросу війна на ДОнбас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248472" cy="2832315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988" y="3861048"/>
            <a:ext cx="4094820" cy="2729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763688" y="260648"/>
            <a:ext cx="6048672" cy="194421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Не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має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слів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щоб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вдячність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передати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за подвиг ВАШ, там, де земля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горить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Уклін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низький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, вам ВОЇНИ-СОЛДАТИ, </a:t>
            </a:r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хай МАТІР БОЖА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збереже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вас </a:t>
            </a:r>
            <a:r>
              <a:rPr lang="ru-RU" sz="2000" b="1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сохранить!</a:t>
            </a:r>
            <a:endParaRPr lang="uk-UA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1506" name="Picture 2" descr="Картинки по запросу день збройні сили україни хай береже божа маті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2564904"/>
            <a:ext cx="5036349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539552" y="188640"/>
            <a:ext cx="8064896" cy="2592288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just"/>
            <a:endParaRPr lang="uk-UA" sz="2000" b="1" dirty="0" smtClean="0">
              <a:latin typeface="Georgia" pitchFamily="18" charset="0"/>
            </a:endParaRPr>
          </a:p>
          <a:p>
            <a:pPr algn="just"/>
            <a:r>
              <a:rPr lang="uk-UA" sz="2000" b="1" dirty="0" smtClean="0">
                <a:latin typeface="Georgia" pitchFamily="18" charset="0"/>
              </a:rPr>
              <a:t>    День Збройних сил України — це насамперед свято на честь тих, хто нині захищає чи захищав територію нашої країни від ворогів, піклується про безпеку та зміцнення обороноздатності Української держави. </a:t>
            </a:r>
          </a:p>
          <a:p>
            <a:pPr algn="just"/>
            <a:r>
              <a:rPr lang="ru-RU" sz="2000" b="1" dirty="0" err="1" smtClean="0">
                <a:latin typeface="Georgia" pitchFamily="18" charset="0"/>
              </a:rPr>
              <a:t>Це</a:t>
            </a:r>
            <a:r>
              <a:rPr lang="ru-RU" sz="2000" b="1" dirty="0" smtClean="0">
                <a:latin typeface="Georgia" pitchFamily="18" charset="0"/>
              </a:rPr>
              <a:t> свято </a:t>
            </a:r>
            <a:r>
              <a:rPr lang="ru-RU" sz="2000" b="1" dirty="0" err="1" smtClean="0">
                <a:latin typeface="Georgia" pitchFamily="18" charset="0"/>
              </a:rPr>
              <a:t>хоробрих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військовослужбовців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завдяки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незламному</a:t>
            </a:r>
            <a:r>
              <a:rPr lang="ru-RU" sz="2000" b="1" dirty="0" smtClean="0">
                <a:latin typeface="Georgia" pitchFamily="18" charset="0"/>
              </a:rPr>
              <a:t> духу </a:t>
            </a:r>
            <a:r>
              <a:rPr lang="ru-RU" sz="2000" b="1" dirty="0" err="1" smtClean="0">
                <a:latin typeface="Georgia" pitchFamily="18" charset="0"/>
              </a:rPr>
              <a:t>яких</a:t>
            </a:r>
            <a:r>
              <a:rPr lang="ru-RU" sz="2000" b="1" dirty="0" smtClean="0">
                <a:latin typeface="Georgia" pitchFamily="18" charset="0"/>
              </a:rPr>
              <a:t> наша </a:t>
            </a:r>
            <a:r>
              <a:rPr lang="ru-RU" sz="2000" b="1" dirty="0" err="1" smtClean="0">
                <a:latin typeface="Georgia" pitchFamily="18" charset="0"/>
              </a:rPr>
              <a:t>країна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досі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лишається</a:t>
            </a:r>
            <a:r>
              <a:rPr lang="ru-RU" sz="2000" b="1" dirty="0" smtClean="0">
                <a:latin typeface="Georgia" pitchFamily="18" charset="0"/>
              </a:rPr>
              <a:t> суверенною </a:t>
            </a:r>
            <a:r>
              <a:rPr lang="ru-RU" sz="2000" b="1" dirty="0" err="1" smtClean="0">
                <a:latin typeface="Georgia" pitchFamily="18" charset="0"/>
              </a:rPr>
              <a:t>незалежною</a:t>
            </a:r>
            <a:r>
              <a:rPr lang="ru-RU" sz="2000" b="1" dirty="0" smtClean="0">
                <a:latin typeface="Georgia" pitchFamily="18" charset="0"/>
              </a:rPr>
              <a:t> державою.</a:t>
            </a:r>
            <a:endParaRPr lang="uk-UA" sz="2000" b="1" dirty="0" smtClean="0">
              <a:latin typeface="Georgia" pitchFamily="18" charset="0"/>
            </a:endParaRPr>
          </a:p>
          <a:p>
            <a:r>
              <a:rPr lang="uk-UA" sz="2000" dirty="0" smtClean="0"/>
              <a:t> </a:t>
            </a:r>
          </a:p>
          <a:p>
            <a:pPr algn="just"/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2532" name="Picture 4" descr="C:\Users\UserDW\Downloads\6 грдуня\4442716af153da5896300896280ad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4032448" cy="2677797"/>
          </a:xfrm>
          <a:prstGeom prst="rect">
            <a:avLst/>
          </a:prstGeom>
          <a:noFill/>
        </p:spPr>
      </p:pic>
      <p:pic>
        <p:nvPicPr>
          <p:cNvPr id="22533" name="Picture 5" descr="C:\Users\UserDW\Downloads\6 грдуня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4176464" cy="26029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619672" y="260648"/>
            <a:ext cx="6336704" cy="18002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А </a:t>
            </a:r>
            <a:r>
              <a:rPr lang="ru-RU" sz="2000" b="1" dirty="0" err="1" smtClean="0">
                <a:latin typeface="Georgia" pitchFamily="18" charset="0"/>
              </a:rPr>
              <a:t>знаєте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війна</a:t>
            </a:r>
            <a:r>
              <a:rPr lang="ru-RU" sz="2000" b="1" dirty="0" smtClean="0">
                <a:latin typeface="Georgia" pitchFamily="18" charset="0"/>
              </a:rPr>
              <a:t> колись </a:t>
            </a:r>
            <a:r>
              <a:rPr lang="ru-RU" sz="2000" b="1" dirty="0" err="1" smtClean="0">
                <a:latin typeface="Georgia" pitchFamily="18" charset="0"/>
              </a:rPr>
              <a:t>закінчиться</a:t>
            </a:r>
            <a:r>
              <a:rPr lang="ru-RU" sz="2000" b="1" dirty="0" smtClean="0">
                <a:latin typeface="Georgia" pitchFamily="18" charset="0"/>
              </a:rPr>
              <a:t>....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І </a:t>
            </a:r>
            <a:r>
              <a:rPr lang="ru-RU" sz="2000" b="1" dirty="0" err="1" smtClean="0">
                <a:latin typeface="Georgia" pitchFamily="18" charset="0"/>
              </a:rPr>
              <a:t>з</a:t>
            </a:r>
            <a:r>
              <a:rPr lang="ru-RU" sz="2000" b="1" dirty="0" smtClean="0">
                <a:latin typeface="Georgia" pitchFamily="18" charset="0"/>
              </a:rPr>
              <a:t> часом </a:t>
            </a:r>
            <a:r>
              <a:rPr lang="ru-RU" sz="2000" b="1" dirty="0" err="1" smtClean="0">
                <a:latin typeface="Georgia" pitchFamily="18" charset="0"/>
              </a:rPr>
              <a:t>відбудуються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міста</a:t>
            </a:r>
            <a:r>
              <a:rPr lang="ru-RU" sz="2000" b="1" dirty="0" smtClean="0">
                <a:latin typeface="Georgia" pitchFamily="18" charset="0"/>
              </a:rPr>
              <a:t>...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Але </a:t>
            </a:r>
            <a:r>
              <a:rPr lang="ru-RU" sz="2000" b="1" dirty="0" err="1" smtClean="0">
                <a:latin typeface="Georgia" pitchFamily="18" charset="0"/>
              </a:rPr>
              <a:t>ніколи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більше</a:t>
            </a:r>
            <a:r>
              <a:rPr lang="ru-RU" sz="2000" b="1" dirty="0" smtClean="0">
                <a:latin typeface="Georgia" pitchFamily="18" charset="0"/>
              </a:rPr>
              <a:t> не повернуться 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err="1" smtClean="0">
                <a:latin typeface="Georgia" pitchFamily="18" charset="0"/>
              </a:rPr>
              <a:t>Всі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ті</a:t>
            </a:r>
            <a:r>
              <a:rPr lang="ru-RU" sz="2000" b="1" dirty="0" smtClean="0">
                <a:latin typeface="Georgia" pitchFamily="18" charset="0"/>
              </a:rPr>
              <a:t>, кого забрали небеса.....</a:t>
            </a:r>
            <a:endParaRPr lang="uk-UA" sz="2000" b="1" dirty="0" smtClean="0">
              <a:latin typeface="Georgia" pitchFamily="18" charset="0"/>
            </a:endParaRPr>
          </a:p>
          <a:p>
            <a:r>
              <a:rPr lang="uk-UA" sz="2000" dirty="0" smtClean="0"/>
              <a:t> </a:t>
            </a:r>
          </a:p>
          <a:p>
            <a:pPr algn="just"/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744416" cy="43518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619672" y="332656"/>
            <a:ext cx="6336704" cy="1512168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uk-UA" sz="2000" b="1" dirty="0" smtClean="0">
                <a:latin typeface="Georgia" pitchFamily="18" charset="0"/>
              </a:rPr>
              <a:t>6 Грудня — це свято пам’яті тисяч відважних воїнів, які віддали свої життя за незалежність, волю, суверенність та неподільність нашої держави. </a:t>
            </a:r>
          </a:p>
          <a:p>
            <a:pPr algn="just"/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3556" name="Picture 4" descr="Картинки по запросу шануємо память загибли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836140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611560" y="332656"/>
            <a:ext cx="8208912" cy="28803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uk-UA" b="1" dirty="0" smtClean="0">
              <a:latin typeface="Georgia" pitchFamily="18" charset="0"/>
            </a:endParaRPr>
          </a:p>
          <a:p>
            <a:pPr algn="ctr"/>
            <a:endParaRPr lang="ru-RU" sz="12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uk-UA" sz="2400" b="1" dirty="0" smtClean="0">
                <a:latin typeface="Georgia" pitchFamily="18" charset="0"/>
              </a:rPr>
              <a:t>         Вітаємо всіх військовослужбовців, воїнів, героїв з Днем Збройних Сил України та бажаємо</a:t>
            </a:r>
            <a:r>
              <a:rPr lang="ru-RU" sz="2400" b="1" dirty="0" smtClean="0">
                <a:latin typeface="Georgia" pitchFamily="18" charset="0"/>
              </a:rPr>
              <a:t> </a:t>
            </a:r>
            <a:r>
              <a:rPr lang="uk-UA" sz="2400" b="1" dirty="0" smtClean="0">
                <a:latin typeface="Georgia" pitchFamily="18" charset="0"/>
              </a:rPr>
              <a:t>Вам усім незламної волі в подоланні труднощів військового буття, надійного родинного тилу, богатирського здоров’я та звершення всіх ваших мрій і побажань.</a:t>
            </a:r>
          </a:p>
          <a:p>
            <a:pPr algn="just"/>
            <a:r>
              <a:rPr lang="uk-UA" b="1" dirty="0" smtClean="0">
                <a:latin typeface="Georgia" pitchFamily="18" charset="0"/>
              </a:rPr>
              <a:t> 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6625" name="Picture 1" descr="C:\Users\UserDW\Downloads\6 грдуня\300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5040560" cy="33603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403648" y="332656"/>
            <a:ext cx="6768752" cy="1728192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Georgia" pitchFamily="18" charset="0"/>
              </a:rPr>
              <a:t>Незважаючи на досить невелику офіційну історію українського війська, справжній вік Української армії сягає кількох століть, а її бойові традиції формувалися у важких кривавих війнах і конфліктах від Київської Русі до Німецько-радянської війни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7409" name="Picture 1" descr="C:\Users\UserDW\Downloads\6 грдуня\UKR-6-12-ZSU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760639" cy="44504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979712" y="548680"/>
            <a:ext cx="5400600" cy="1512168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Воістину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це</a:t>
            </a:r>
            <a:r>
              <a:rPr lang="ru-RU" sz="2000" b="1" dirty="0" smtClean="0">
                <a:latin typeface="Georgia" pitchFamily="18" charset="0"/>
              </a:rPr>
              <a:t> так: в </a:t>
            </a:r>
            <a:r>
              <a:rPr lang="ru-RU" sz="2000" b="1" dirty="0" err="1" smtClean="0">
                <a:latin typeface="Georgia" pitchFamily="18" charset="0"/>
              </a:rPr>
              <a:t>усі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віки</a:t>
            </a:r>
            <a:r>
              <a:rPr lang="ru-RU" sz="2000" b="1" dirty="0" smtClean="0">
                <a:latin typeface="Georgia" pitchFamily="18" charset="0"/>
              </a:rPr>
              <a:t>,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В </a:t>
            </a:r>
            <a:r>
              <a:rPr lang="ru-RU" sz="2000" b="1" dirty="0" err="1" smtClean="0">
                <a:latin typeface="Georgia" pitchFamily="18" charset="0"/>
              </a:rPr>
              <a:t>усі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часи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з</a:t>
            </a:r>
            <a:r>
              <a:rPr lang="ru-RU" sz="2000" b="1" dirty="0" smtClean="0">
                <a:latin typeface="Georgia" pitchFamily="18" charset="0"/>
              </a:rPr>
              <a:t> початку </a:t>
            </a:r>
            <a:r>
              <a:rPr lang="ru-RU" sz="2000" b="1" dirty="0" err="1" smtClean="0">
                <a:latin typeface="Georgia" pitchFamily="18" charset="0"/>
              </a:rPr>
              <a:t>світу-сонця</a:t>
            </a: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err="1" smtClean="0">
                <a:latin typeface="Georgia" pitchFamily="18" charset="0"/>
              </a:rPr>
              <a:t>Попереду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ішли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чоловіки</a:t>
            </a:r>
            <a:r>
              <a:rPr lang="ru-RU" sz="2000" b="1" dirty="0" smtClean="0">
                <a:latin typeface="Georgia" pitchFamily="18" charset="0"/>
              </a:rPr>
              <a:t> –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err="1" smtClean="0">
                <a:latin typeface="Georgia" pitchFamily="18" charset="0"/>
              </a:rPr>
              <a:t>Захисники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відважні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оборонці</a:t>
            </a:r>
            <a:r>
              <a:rPr lang="ru-RU" sz="2000" b="1" dirty="0" smtClean="0">
                <a:latin typeface="Georgia" pitchFamily="18" charset="0"/>
              </a:rPr>
              <a:t>.</a:t>
            </a:r>
            <a:r>
              <a:rPr lang="uk-UA" b="1" dirty="0" smtClean="0">
                <a:latin typeface="Georgia" pitchFamily="18" charset="0"/>
              </a:rPr>
              <a:t> </a:t>
            </a:r>
            <a:endParaRPr lang="uk-UA" b="1" dirty="0">
              <a:latin typeface="Georgia" pitchFamily="18" charset="0"/>
            </a:endParaRPr>
          </a:p>
        </p:txBody>
      </p:sp>
      <p:pic>
        <p:nvPicPr>
          <p:cNvPr id="15362" name="Picture 2" descr="C:\Users\UserDW\Downloads\6 грдуня\im578x383-ukr_army_r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78" y="2204864"/>
            <a:ext cx="641153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539552" y="548680"/>
            <a:ext cx="8136904" cy="21602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28 </a:t>
            </a:r>
            <a:r>
              <a:rPr lang="ru-RU" b="1" dirty="0" err="1" smtClean="0">
                <a:latin typeface="Georgia" pitchFamily="18" charset="0"/>
              </a:rPr>
              <a:t>червня</a:t>
            </a:r>
            <a:r>
              <a:rPr lang="ru-RU" b="1" dirty="0" smtClean="0">
                <a:latin typeface="Georgia" pitchFamily="18" charset="0"/>
              </a:rPr>
              <a:t> 1996 р. </a:t>
            </a:r>
            <a:r>
              <a:rPr lang="ru-RU" b="1" dirty="0" err="1" smtClean="0">
                <a:latin typeface="Georgia" pitchFamily="18" charset="0"/>
              </a:rPr>
              <a:t>було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прийнято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основний</a:t>
            </a:r>
            <a:r>
              <a:rPr lang="ru-RU" b="1" dirty="0" smtClean="0">
                <a:latin typeface="Georgia" pitchFamily="18" charset="0"/>
              </a:rPr>
              <a:t> закон </a:t>
            </a:r>
            <a:r>
              <a:rPr lang="ru-RU" b="1" dirty="0" err="1" smtClean="0">
                <a:latin typeface="Georgia" pitchFamily="18" charset="0"/>
              </a:rPr>
              <a:t>України</a:t>
            </a:r>
            <a:r>
              <a:rPr lang="ru-RU" b="1" dirty="0" smtClean="0">
                <a:latin typeface="Georgia" pitchFamily="18" charset="0"/>
              </a:rPr>
              <a:t> – </a:t>
            </a:r>
            <a:r>
              <a:rPr lang="ru-RU" b="1" dirty="0" err="1" smtClean="0">
                <a:latin typeface="Georgia" pitchFamily="18" charset="0"/>
              </a:rPr>
              <a:t>Конституцію</a:t>
            </a:r>
            <a:r>
              <a:rPr lang="ru-RU" b="1" dirty="0" smtClean="0">
                <a:latin typeface="Georgia" pitchFamily="18" charset="0"/>
              </a:rPr>
              <a:t>. </a:t>
            </a:r>
            <a:r>
              <a:rPr lang="ru-RU" b="1" dirty="0" err="1" smtClean="0">
                <a:latin typeface="Georgia" pitchFamily="18" charset="0"/>
              </a:rPr>
              <a:t>Конституція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проголошує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що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захист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Вітчизни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є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обов’язком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держави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всього</a:t>
            </a:r>
            <a:r>
              <a:rPr lang="ru-RU" b="1" dirty="0" smtClean="0">
                <a:latin typeface="Georgia" pitchFamily="18" charset="0"/>
              </a:rPr>
              <a:t> народу, кожного </a:t>
            </a:r>
            <a:r>
              <a:rPr lang="ru-RU" b="1" dirty="0" err="1" smtClean="0">
                <a:latin typeface="Georgia" pitchFamily="18" charset="0"/>
              </a:rPr>
              <a:t>громадянина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За </a:t>
            </a:r>
            <a:r>
              <a:rPr lang="ru-RU" b="1" dirty="0" err="1" smtClean="0">
                <a:latin typeface="Georgia" pitchFamily="18" charset="0"/>
              </a:rPr>
              <a:t>Конституцією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України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хлопці</a:t>
            </a:r>
            <a:r>
              <a:rPr lang="ru-RU" b="1" dirty="0" smtClean="0">
                <a:latin typeface="Georgia" pitchFamily="18" charset="0"/>
              </a:rPr>
              <a:t>, досягнувши 18- </a:t>
            </a:r>
            <a:r>
              <a:rPr lang="ru-RU" b="1" dirty="0" err="1" smtClean="0">
                <a:latin typeface="Georgia" pitchFamily="18" charset="0"/>
              </a:rPr>
              <a:t>річчя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ідуть</a:t>
            </a:r>
            <a:r>
              <a:rPr lang="ru-RU" b="1" dirty="0" smtClean="0">
                <a:latin typeface="Georgia" pitchFamily="18" charset="0"/>
              </a:rPr>
              <a:t> в </a:t>
            </a:r>
            <a:r>
              <a:rPr lang="ru-RU" b="1" dirty="0" err="1" smtClean="0">
                <a:latin typeface="Georgia" pitchFamily="18" charset="0"/>
              </a:rPr>
              <a:t>армію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захищати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кордони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Вітчизни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її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незалежність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її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територіальну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цілісність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6386" name="Picture 2" descr="Картинки по запросу день збройні сили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96952"/>
            <a:ext cx="5270625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971600" y="332656"/>
            <a:ext cx="7416824" cy="1728192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Georgia" pitchFamily="18" charset="0"/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6 грудня – 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День Збройних</a:t>
            </a: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 </a:t>
            </a:r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сил України. </a:t>
            </a:r>
            <a:endParaRPr lang="uk-UA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2" name="Picture 4" descr="C:\Users\UserDW\Downloads\6 грдуня\den-zsu4_-800x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7620000" cy="4238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971600" y="332656"/>
            <a:ext cx="7416824" cy="1728192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Georgia" pitchFamily="18" charset="0"/>
              </a:rPr>
              <a:t>Це</a:t>
            </a:r>
            <a:r>
              <a:rPr lang="ru-RU" sz="2800" dirty="0" smtClean="0">
                <a:latin typeface="Georgia" pitchFamily="18" charset="0"/>
              </a:rPr>
              <a:t> свято </a:t>
            </a:r>
            <a:r>
              <a:rPr lang="ru-RU" sz="2800" dirty="0" err="1" smtClean="0">
                <a:latin typeface="Georgia" pitchFamily="18" charset="0"/>
              </a:rPr>
              <a:t>було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засноване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постановою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Верховної</a:t>
            </a:r>
            <a:r>
              <a:rPr lang="ru-RU" sz="2800" dirty="0" smtClean="0">
                <a:latin typeface="Georgia" pitchFamily="18" charset="0"/>
              </a:rPr>
              <a:t> Ради </a:t>
            </a:r>
            <a:r>
              <a:rPr lang="ru-RU" sz="2800" dirty="0" err="1" smtClean="0">
                <a:latin typeface="Georgia" pitchFamily="18" charset="0"/>
              </a:rPr>
              <a:t>України</a:t>
            </a:r>
            <a:r>
              <a:rPr lang="ru-RU" sz="2800" dirty="0" smtClean="0">
                <a:latin typeface="Georgia" pitchFamily="18" charset="0"/>
              </a:rPr>
              <a:t> в 1993 </a:t>
            </a:r>
            <a:r>
              <a:rPr lang="ru-RU" sz="2800" dirty="0" err="1" smtClean="0">
                <a:latin typeface="Georgia" pitchFamily="18" charset="0"/>
              </a:rPr>
              <a:t>році</a:t>
            </a:r>
            <a:r>
              <a:rPr lang="ru-RU" sz="2800" dirty="0" smtClean="0">
                <a:latin typeface="Georgia" pitchFamily="18" charset="0"/>
              </a:rPr>
              <a:t>. Свято </a:t>
            </a:r>
            <a:r>
              <a:rPr lang="ru-RU" sz="2800" dirty="0" err="1" smtClean="0">
                <a:latin typeface="Georgia" pitchFamily="18" charset="0"/>
              </a:rPr>
              <a:t>відзначається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щорічно</a:t>
            </a:r>
            <a:r>
              <a:rPr lang="ru-RU" sz="2800" dirty="0" smtClean="0">
                <a:latin typeface="Georgia" pitchFamily="18" charset="0"/>
              </a:rPr>
              <a:t> 6 </a:t>
            </a:r>
            <a:r>
              <a:rPr lang="ru-RU" sz="2800" dirty="0" err="1" smtClean="0">
                <a:latin typeface="Georgia" pitchFamily="18" charset="0"/>
              </a:rPr>
              <a:t>грудня</a:t>
            </a:r>
            <a:r>
              <a:rPr lang="ru-RU" sz="2800" dirty="0" smtClean="0">
                <a:latin typeface="Georgia" pitchFamily="18" charset="0"/>
              </a:rPr>
              <a:t>.</a:t>
            </a:r>
            <a:endParaRPr lang="uk-UA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22" name="Picture 2" descr="День Збройних Сил України: Привітання, л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7096125" cy="3990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827584" y="548680"/>
            <a:ext cx="7416824" cy="18002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uk-UA" sz="2000" b="1" i="1" dirty="0" smtClean="0">
                <a:latin typeface="Georgia" pitchFamily="18" charset="0"/>
              </a:rPr>
              <a:t>Сьогодні Україна святкує славне свято,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uk-UA" sz="2000" b="1" i="1" dirty="0" smtClean="0">
                <a:latin typeface="Georgia" pitchFamily="18" charset="0"/>
              </a:rPr>
              <a:t>Це свято – чоловіче, твоє це свято, брате!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uk-UA" sz="2000" b="1" i="1" dirty="0" smtClean="0">
                <a:latin typeface="Georgia" pitchFamily="18" charset="0"/>
              </a:rPr>
              <a:t>Це свято тих, хто ладен у будь-яку хвилину</a:t>
            </a:r>
            <a:endParaRPr lang="uk-UA" sz="2000" b="1" dirty="0" smtClean="0">
              <a:latin typeface="Georgia" pitchFamily="18" charset="0"/>
            </a:endParaRPr>
          </a:p>
          <a:p>
            <a:pPr algn="ctr"/>
            <a:r>
              <a:rPr lang="uk-UA" sz="2000" b="1" i="1" dirty="0" smtClean="0">
                <a:latin typeface="Georgia" pitchFamily="18" charset="0"/>
              </a:rPr>
              <a:t>Родину захищати і рідну Україну!</a:t>
            </a:r>
            <a:endParaRPr lang="uk-UA" sz="2000" b="1" dirty="0" smtClean="0">
              <a:latin typeface="Georgia" pitchFamily="18" charset="0"/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9698" name="Picture 2" descr="C:\Users\UserDW\Downloads\6 грдуня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976664" cy="3711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619672" y="548680"/>
            <a:ext cx="6696744" cy="1512168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r>
              <a:rPr lang="uk-UA" b="1" dirty="0" smtClean="0">
                <a:latin typeface="Georgia" pitchFamily="18" charset="0"/>
              </a:rPr>
              <a:t>Цей день вважається спільним для всіх видів військ України. ВСУ складаються з сухопутних, повітряних і військово-морських сил.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8674" name="Picture 2" descr="https://znaj.ua/crops/46b0a6/620x0/1/0/2018/12/06/OosXdJD3VQMLJ5y1UDHQKjTTU60rfZvZvN7vx3k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960440" cy="2638165"/>
          </a:xfrm>
          <a:prstGeom prst="rect">
            <a:avLst/>
          </a:prstGeom>
          <a:noFill/>
        </p:spPr>
      </p:pic>
      <p:pic>
        <p:nvPicPr>
          <p:cNvPr id="28676" name="Picture 4" descr="https://znaj.ua/crops/dacba9/620x0/1/0/2018/12/06/qZ9Jg8a4eMlZWrgy85cXfcTLDnJF7G0PaqKZBYb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4283968" cy="2853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DW\Downloads\6 грдуня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331640" y="548680"/>
            <a:ext cx="7344816" cy="18002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endParaRPr lang="ru-RU" b="1" dirty="0" smtClean="0">
              <a:latin typeface="Georgia" pitchFamily="18" charset="0"/>
            </a:endParaRPr>
          </a:p>
          <a:p>
            <a:pPr algn="just"/>
            <a:r>
              <a:rPr lang="uk-UA" b="1" dirty="0" smtClean="0">
                <a:latin typeface="Georgia" pitchFamily="18" charset="0"/>
              </a:rPr>
              <a:t>Крім того, в складі Збройних сил України є внутрішні війська, службовці прикордонної та оперативно-рятувальної служби цивільного захисту Державної служби України з надзвичайних ситуацій.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 smtClean="0"/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88432" cy="2916324"/>
          </a:xfrm>
          <a:prstGeom prst="rect">
            <a:avLst/>
          </a:prstGeom>
          <a:noFill/>
        </p:spPr>
      </p:pic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4283968" cy="29461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443</Words>
  <Application>Microsoft Office PowerPoint</Application>
  <PresentationFormat>Екран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UserDW</dc:creator>
  <cp:lastModifiedBy>222</cp:lastModifiedBy>
  <cp:revision>7</cp:revision>
  <dcterms:created xsi:type="dcterms:W3CDTF">2019-12-04T14:39:41Z</dcterms:created>
  <dcterms:modified xsi:type="dcterms:W3CDTF">2020-12-04T09:12:26Z</dcterms:modified>
</cp:coreProperties>
</file>