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04.12.2020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u6zMAyHHm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027" name="Picture 3" descr="C:\Users\222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90"/>
            <a:ext cx="9144000" cy="685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323528" y="836712"/>
            <a:ext cx="8352928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 </a:t>
            </a:r>
            <a:r>
              <a:rPr lang="uk-UA" sz="4800" dirty="0"/>
              <a:t>Дружба </a:t>
            </a:r>
            <a:r>
              <a:rPr lang="uk-UA" sz="4800" dirty="0" err="1"/>
              <a:t>–найцінніший</a:t>
            </a:r>
            <a:r>
              <a:rPr lang="uk-UA" sz="4800" dirty="0"/>
              <a:t> скарб.</a:t>
            </a:r>
          </a:p>
          <a:p>
            <a:pPr algn="just"/>
            <a:endParaRPr lang="en-US" sz="2000" dirty="0" smtClean="0"/>
          </a:p>
          <a:p>
            <a:pPr algn="just"/>
            <a:r>
              <a:rPr lang="uk-UA" sz="2000" dirty="0" smtClean="0"/>
              <a:t>Мета</a:t>
            </a:r>
            <a:r>
              <a:rPr lang="uk-UA" sz="2000" dirty="0"/>
              <a:t>: учити дітей цінувати дружбу та друзів; викликати у них </a:t>
            </a:r>
            <a:r>
              <a:rPr lang="uk-UA" sz="2000" dirty="0" err="1"/>
              <a:t>прагнен¬ня</a:t>
            </a:r>
            <a:r>
              <a:rPr lang="uk-UA" sz="2000" dirty="0"/>
              <a:t> бути справжніми друзями; виробляти в собі якості, що сприяють дружбі; розвивати почуття </a:t>
            </a:r>
            <a:r>
              <a:rPr lang="uk-UA" sz="2000" dirty="0" err="1"/>
              <a:t>відпові¬дальності</a:t>
            </a:r>
            <a:r>
              <a:rPr lang="uk-UA" sz="2000" dirty="0"/>
              <a:t> перед друзями; </a:t>
            </a:r>
            <a:r>
              <a:rPr lang="uk-UA" sz="2000" dirty="0" err="1"/>
              <a:t>виховува¬ти</a:t>
            </a:r>
            <a:r>
              <a:rPr lang="uk-UA" sz="2000" dirty="0"/>
              <a:t> чесність, щирість; збагачення словникового запасу учнів. </a:t>
            </a:r>
            <a:endParaRPr lang="en-US" sz="2000" dirty="0" smtClean="0"/>
          </a:p>
          <a:p>
            <a:pPr algn="just"/>
            <a:r>
              <a:rPr lang="uk-UA" sz="2000" dirty="0" smtClean="0"/>
              <a:t>Матеріал для перегляду: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www.youtube.com/watch?v=au6zMAyHHmc</a:t>
            </a:r>
            <a:endParaRPr lang="uk-UA" sz="2000" dirty="0" smtClean="0"/>
          </a:p>
          <a:p>
            <a:pPr algn="just"/>
            <a:endParaRPr lang="uk-UA" sz="2000" dirty="0"/>
          </a:p>
          <a:p>
            <a:pPr algn="r"/>
            <a:endParaRPr lang="uk-UA" sz="2000" dirty="0" smtClean="0"/>
          </a:p>
          <a:p>
            <a:pPr algn="r"/>
            <a:r>
              <a:rPr lang="uk-UA" sz="2000" dirty="0" smtClean="0"/>
              <a:t>Підготував: Андрій </a:t>
            </a:r>
            <a:r>
              <a:rPr lang="uk-UA" sz="2000" dirty="0" err="1" smtClean="0"/>
              <a:t>Михасевич</a:t>
            </a:r>
            <a:r>
              <a:rPr lang="uk-UA" sz="2000" dirty="0" smtClean="0"/>
              <a:t>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4139229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222\Desktop\pngtree-fresh-wind-blue-baby-diaper-background-material-image_2666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107504" y="476672"/>
            <a:ext cx="90364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/>
              <a:t>	Сьогодні </a:t>
            </a:r>
            <a:r>
              <a:rPr lang="uk-UA" sz="2000" dirty="0"/>
              <a:t>ми поговоримо про одне з найбільших багатств, що може мати людина.</a:t>
            </a:r>
          </a:p>
          <a:p>
            <a:pPr algn="just"/>
            <a:r>
              <a:rPr lang="uk-UA" sz="2000" dirty="0"/>
              <a:t>  Воно потрібне всім і дорослим і малим. Воно потрібне кожній людині, родині, класу, країні, всій планеті.</a:t>
            </a:r>
          </a:p>
          <a:p>
            <a:pPr algn="just"/>
            <a:r>
              <a:rPr lang="uk-UA" sz="2000" dirty="0"/>
              <a:t>  Відгадайте.</a:t>
            </a:r>
          </a:p>
          <a:p>
            <a:pPr algn="just"/>
            <a:r>
              <a:rPr lang="uk-UA" sz="2000" dirty="0"/>
              <a:t>– Що дорожче за золото, сильніше за бурі, міцніше за сталь</a:t>
            </a:r>
            <a:r>
              <a:rPr lang="uk-UA" sz="2000" dirty="0" smtClean="0"/>
              <a:t>?</a:t>
            </a:r>
          </a:p>
          <a:p>
            <a:pPr algn="just"/>
            <a:r>
              <a:rPr lang="ru-RU" sz="2000" dirty="0" err="1"/>
              <a:t>Відгадати</a:t>
            </a:r>
            <a:r>
              <a:rPr lang="ru-RU" sz="2000" dirty="0"/>
              <a:t> загадку </a:t>
            </a:r>
            <a:r>
              <a:rPr lang="ru-RU" sz="2000" dirty="0" err="1"/>
              <a:t>допоможе</a:t>
            </a:r>
            <a:r>
              <a:rPr lang="ru-RU" sz="2000" dirty="0"/>
              <a:t> вам </a:t>
            </a:r>
            <a:r>
              <a:rPr lang="ru-RU" sz="2000" dirty="0" err="1"/>
              <a:t>шифрограма</a:t>
            </a:r>
            <a:endParaRPr lang="ru-RU" sz="2000" dirty="0"/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 </a:t>
            </a:r>
          </a:p>
          <a:p>
            <a:pPr algn="just"/>
            <a:endParaRPr lang="uk-UA" sz="2000" dirty="0" smtClean="0"/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То </a:t>
            </a:r>
            <a:r>
              <a:rPr lang="uk-UA" sz="2000" dirty="0"/>
              <a:t>що ж таке дружба</a:t>
            </a:r>
            <a:r>
              <a:rPr lang="uk-UA" sz="2000" dirty="0" smtClean="0"/>
              <a:t>?</a:t>
            </a:r>
          </a:p>
          <a:p>
            <a:pPr algn="just"/>
            <a:r>
              <a:rPr lang="uk-UA" sz="2000" dirty="0"/>
              <a:t>Дружба — це відносини між людьми на основі взаємної довіри, взаєморозуміння, спільних інтересів, прив’язаності.</a:t>
            </a:r>
          </a:p>
          <a:p>
            <a:pPr algn="just"/>
            <a:r>
              <a:rPr lang="uk-UA" sz="2000" dirty="0" smtClean="0"/>
              <a:t>-А </a:t>
            </a:r>
            <a:r>
              <a:rPr lang="uk-UA" sz="2000" dirty="0"/>
              <a:t>з чого ж починається дружба?: (із посмішки, із веселого настрою, із допомоги, з веселої гри, з чесності,з разом проведеного часу, з шкільної парти, із того, що товариш виручив мене із біди,  з разом проведеного часу, із спільних захоплень, із приємних розмов.)</a:t>
            </a:r>
          </a:p>
          <a:p>
            <a:pPr marL="342900" indent="-342900" algn="just">
              <a:buFontTx/>
              <a:buChar char="-"/>
            </a:pPr>
            <a:r>
              <a:rPr lang="uk-UA" sz="2000" dirty="0" smtClean="0"/>
              <a:t> </a:t>
            </a:r>
            <a:r>
              <a:rPr lang="uk-UA" sz="2000" dirty="0"/>
              <a:t>Цінність дружби полягає в тому, що друг завжди відчуває підтримку друга. Саме тому кажуть «пліч-о-пліч», «почуття ліктя». </a:t>
            </a:r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230157"/>
              </p:ext>
            </p:extLst>
          </p:nvPr>
        </p:nvGraphicFramePr>
        <p:xfrm>
          <a:off x="971600" y="2780928"/>
          <a:ext cx="6057900" cy="426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  <a:gridCol w="1009650"/>
                <a:gridCol w="1009650"/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effectLst/>
                        </a:rPr>
                        <a:t>          Ж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А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Р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Д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Б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У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 smtClean="0">
                          <a:effectLst/>
                        </a:rPr>
                        <a:t>           4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6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2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1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>
                          <a:effectLst/>
                        </a:rPr>
                        <a:t>5</a:t>
                      </a:r>
                      <a:endParaRPr lang="uk-UA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uk-UA" sz="1400" dirty="0">
                          <a:effectLst/>
                        </a:rPr>
                        <a:t>3</a:t>
                      </a:r>
                      <a:endParaRPr lang="uk-UA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760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" y="0"/>
            <a:ext cx="9141431" cy="685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0" y="0"/>
            <a:ext cx="9144000" cy="769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b="1" dirty="0"/>
              <a:t>Тренінг « Моя думка»</a:t>
            </a:r>
          </a:p>
          <a:p>
            <a:r>
              <a:rPr lang="uk-UA" dirty="0"/>
              <a:t>Чи важлива дружба у житті?</a:t>
            </a:r>
          </a:p>
          <a:p>
            <a:r>
              <a:rPr lang="uk-UA" dirty="0"/>
              <a:t>Так                                                                              Ні</a:t>
            </a:r>
          </a:p>
          <a:p>
            <a:r>
              <a:rPr lang="uk-UA" dirty="0"/>
              <a:t>1.	Без друзів сумно і </a:t>
            </a:r>
            <a:r>
              <a:rPr lang="uk-UA" dirty="0" smtClean="0"/>
              <a:t>нецікаво               2</a:t>
            </a:r>
            <a:r>
              <a:rPr lang="uk-UA" dirty="0"/>
              <a:t>.	Поділитися радістю і смутком</a:t>
            </a:r>
          </a:p>
          <a:p>
            <a:r>
              <a:rPr lang="uk-UA" dirty="0"/>
              <a:t>3.	 Весело </a:t>
            </a:r>
            <a:r>
              <a:rPr lang="uk-UA" dirty="0" smtClean="0"/>
              <a:t>погратися                                4.Поговорити </a:t>
            </a:r>
            <a:r>
              <a:rPr lang="uk-UA" dirty="0"/>
              <a:t>про все, що тебе цікавить. </a:t>
            </a:r>
          </a:p>
          <a:p>
            <a:endParaRPr lang="uk-UA" dirty="0" smtClean="0"/>
          </a:p>
          <a:p>
            <a:r>
              <a:rPr lang="uk-UA" sz="2000" b="1" dirty="0" smtClean="0"/>
              <a:t>Вправа </a:t>
            </a:r>
            <a:r>
              <a:rPr lang="uk-UA" sz="2000" b="1" dirty="0"/>
              <a:t>«</a:t>
            </a:r>
            <a:r>
              <a:rPr lang="uk-UA" sz="2000" b="1" dirty="0" err="1"/>
              <a:t>Бінго</a:t>
            </a:r>
            <a:endParaRPr lang="uk-UA" sz="2000" b="1" dirty="0"/>
          </a:p>
          <a:p>
            <a:r>
              <a:rPr lang="uk-UA" dirty="0"/>
              <a:t>- Ви сказали чому потрібен друг. Чи з усіма ви хотіли б дружити?</a:t>
            </a:r>
          </a:p>
          <a:p>
            <a:r>
              <a:rPr lang="uk-UA" dirty="0"/>
              <a:t>- Якого друга ви хотіли б взяти із собою?</a:t>
            </a:r>
          </a:p>
          <a:p>
            <a:r>
              <a:rPr lang="uk-UA" dirty="0"/>
              <a:t>- Давайте спробуємо його створити? У вас на партах є фігурка - силует людини. Напишіть на фігурках ті риси характеру, які б ви хотіли бачити у своєму другові, назвіть їх по черзі та прикріпіть на дошку біля запису «Справжній друг» (завжди зрозуміє, веселий, виручить з біди, не насміхається, добрий, щедрий і т.д.)</a:t>
            </a:r>
          </a:p>
          <a:p>
            <a:r>
              <a:rPr lang="uk-UA" dirty="0"/>
              <a:t>- Погляньте, який круг справжніх товаришів вийшов у нас. (Прочитати те що діти написали). </a:t>
            </a:r>
          </a:p>
          <a:p>
            <a:pPr marL="285750" indent="-285750">
              <a:buFontTx/>
              <a:buChar char="-"/>
            </a:pPr>
            <a:r>
              <a:rPr lang="uk-UA" dirty="0" smtClean="0"/>
              <a:t>А </a:t>
            </a:r>
            <a:r>
              <a:rPr lang="uk-UA" dirty="0"/>
              <a:t>яких друзів потрібно остерігатися? (Хитрунів, брехунів, задавак, задирак, забіяк</a:t>
            </a:r>
            <a:r>
              <a:rPr lang="uk-UA" dirty="0" smtClean="0"/>
              <a:t>)</a:t>
            </a:r>
          </a:p>
          <a:p>
            <a:endParaRPr lang="ru-RU" sz="2000" b="1" dirty="0" smtClean="0"/>
          </a:p>
          <a:p>
            <a:r>
              <a:rPr lang="ru-RU" sz="2000" b="1" dirty="0" err="1" smtClean="0"/>
              <a:t>Вправа</a:t>
            </a:r>
            <a:r>
              <a:rPr lang="ru-RU" sz="2000" b="1" dirty="0" smtClean="0"/>
              <a:t> </a:t>
            </a:r>
            <a:r>
              <a:rPr lang="ru-RU" sz="2000" b="1" dirty="0"/>
              <a:t>«</a:t>
            </a:r>
            <a:r>
              <a:rPr lang="ru-RU" sz="2000" b="1" dirty="0" err="1"/>
              <a:t>Дошка</a:t>
            </a:r>
            <a:r>
              <a:rPr lang="ru-RU" sz="2000" b="1" dirty="0"/>
              <a:t> </a:t>
            </a:r>
            <a:r>
              <a:rPr lang="ru-RU" sz="2000" b="1" dirty="0" err="1"/>
              <a:t>оголошень</a:t>
            </a:r>
            <a:r>
              <a:rPr lang="ru-RU" sz="2000" b="1" dirty="0"/>
              <a:t>»</a:t>
            </a:r>
          </a:p>
          <a:p>
            <a:pPr marL="285750" indent="-285750">
              <a:buFontTx/>
              <a:buChar char="-"/>
            </a:pPr>
            <a:r>
              <a:rPr lang="ru-RU" dirty="0"/>
              <a:t>Ви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err="1"/>
              <a:t>уявляєте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повинен бути </a:t>
            </a:r>
            <a:r>
              <a:rPr lang="ru-RU" dirty="0" err="1"/>
              <a:t>справжній</a:t>
            </a:r>
            <a:r>
              <a:rPr lang="ru-RU" dirty="0"/>
              <a:t> друг. А </a:t>
            </a:r>
            <a:r>
              <a:rPr lang="ru-RU" dirty="0" err="1"/>
              <a:t>також</a:t>
            </a:r>
            <a:r>
              <a:rPr lang="ru-RU" dirty="0"/>
              <a:t> напевно читали </a:t>
            </a:r>
            <a:r>
              <a:rPr lang="ru-RU" dirty="0" err="1"/>
              <a:t>оголошення</a:t>
            </a:r>
            <a:r>
              <a:rPr lang="ru-RU" dirty="0"/>
              <a:t> в газетах і </a:t>
            </a:r>
            <a:r>
              <a:rPr lang="ru-RU" dirty="0" err="1"/>
              <a:t>знаєте</a:t>
            </a:r>
            <a:r>
              <a:rPr lang="ru-RU" dirty="0"/>
              <a:t>, як вони </a:t>
            </a:r>
            <a:r>
              <a:rPr lang="ru-RU" dirty="0" err="1"/>
              <a:t>складаються</a:t>
            </a:r>
            <a:r>
              <a:rPr lang="ru-RU" dirty="0"/>
              <a:t>. </a:t>
            </a:r>
            <a:r>
              <a:rPr lang="ru-RU" dirty="0" err="1"/>
              <a:t>Пропоную</a:t>
            </a:r>
            <a:r>
              <a:rPr lang="ru-RU" dirty="0"/>
              <a:t> вам зараз </a:t>
            </a:r>
            <a:r>
              <a:rPr lang="ru-RU" dirty="0" err="1"/>
              <a:t>написати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«</a:t>
            </a:r>
            <a:r>
              <a:rPr lang="ru-RU" dirty="0" err="1"/>
              <a:t>Шукаю</a:t>
            </a:r>
            <a:r>
              <a:rPr lang="ru-RU" dirty="0"/>
              <a:t> друга» за таким алгоритмом:</a:t>
            </a:r>
          </a:p>
          <a:p>
            <a:pPr marL="285750" indent="-285750">
              <a:buFontTx/>
              <a:buChar char="-"/>
            </a:pPr>
            <a:r>
              <a:rPr lang="ru-RU" dirty="0"/>
              <a:t>«Я, </a:t>
            </a:r>
            <a:r>
              <a:rPr lang="ru-RU" dirty="0" err="1"/>
              <a:t>хлопець</a:t>
            </a:r>
            <a:r>
              <a:rPr lang="ru-RU" dirty="0"/>
              <a:t> (</a:t>
            </a:r>
            <a:r>
              <a:rPr lang="ru-RU" dirty="0" err="1"/>
              <a:t>дівчина</a:t>
            </a:r>
            <a:r>
              <a:rPr lang="ru-RU" dirty="0"/>
              <a:t>), ….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учень</a:t>
            </a:r>
            <a:r>
              <a:rPr lang="ru-RU" dirty="0"/>
              <a:t> … </a:t>
            </a:r>
            <a:r>
              <a:rPr lang="ru-RU" dirty="0" err="1"/>
              <a:t>класу</a:t>
            </a:r>
            <a:r>
              <a:rPr lang="ru-RU" dirty="0"/>
              <a:t> … (</a:t>
            </a:r>
            <a:r>
              <a:rPr lang="ru-RU" dirty="0" err="1"/>
              <a:t>декілька</a:t>
            </a:r>
            <a:r>
              <a:rPr lang="ru-RU" dirty="0"/>
              <a:t> ваших </a:t>
            </a:r>
            <a:r>
              <a:rPr lang="ru-RU" dirty="0" err="1"/>
              <a:t>чеснот</a:t>
            </a:r>
            <a:r>
              <a:rPr lang="ru-RU" dirty="0"/>
              <a:t>), </a:t>
            </a:r>
            <a:r>
              <a:rPr lang="ru-RU" dirty="0" err="1"/>
              <a:t>шукаю</a:t>
            </a:r>
            <a:r>
              <a:rPr lang="ru-RU" dirty="0"/>
              <a:t> друга.»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опишіть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повинен бути, з </a:t>
            </a:r>
            <a:r>
              <a:rPr lang="ru-RU" dirty="0" err="1"/>
              <a:t>якими</a:t>
            </a:r>
            <a:r>
              <a:rPr lang="ru-RU" dirty="0"/>
              <a:t> рисами.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повинне</a:t>
            </a:r>
            <a:r>
              <a:rPr lang="ru-RU" dirty="0"/>
              <a:t> бути максимально </a:t>
            </a:r>
            <a:r>
              <a:rPr lang="ru-RU" dirty="0" err="1"/>
              <a:t>містким</a:t>
            </a:r>
            <a:r>
              <a:rPr lang="ru-RU" dirty="0"/>
              <a:t> і коротким. </a:t>
            </a:r>
            <a:r>
              <a:rPr lang="ru-RU" dirty="0" err="1"/>
              <a:t>Пишіть</a:t>
            </a:r>
            <a:r>
              <a:rPr lang="ru-RU" dirty="0"/>
              <a:t> </a:t>
            </a:r>
            <a:r>
              <a:rPr lang="ru-RU" dirty="0" err="1"/>
              <a:t>розбірливим</a:t>
            </a:r>
            <a:r>
              <a:rPr lang="ru-RU" dirty="0"/>
              <a:t> почерком, без </a:t>
            </a:r>
            <a:r>
              <a:rPr lang="ru-RU" dirty="0" err="1"/>
              <a:t>помилок</a:t>
            </a:r>
            <a:r>
              <a:rPr lang="ru-RU" dirty="0"/>
              <a:t>.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приклейте скотчем на «</a:t>
            </a:r>
            <a:r>
              <a:rPr lang="ru-RU" dirty="0" err="1"/>
              <a:t>Дошку</a:t>
            </a:r>
            <a:r>
              <a:rPr lang="ru-RU" dirty="0"/>
              <a:t> </a:t>
            </a:r>
            <a:r>
              <a:rPr lang="ru-RU" dirty="0" err="1"/>
              <a:t>оголошень</a:t>
            </a:r>
            <a:r>
              <a:rPr lang="ru-RU" dirty="0"/>
              <a:t>».</a:t>
            </a:r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0882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кутник 3"/>
          <p:cNvSpPr/>
          <p:nvPr/>
        </p:nvSpPr>
        <p:spPr>
          <a:xfrm>
            <a:off x="1088740" y="980728"/>
            <a:ext cx="696652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/>
              <a:t>Закони</a:t>
            </a:r>
            <a:r>
              <a:rPr lang="ru-RU" sz="2000" b="1" dirty="0"/>
              <a:t> </a:t>
            </a:r>
            <a:r>
              <a:rPr lang="ru-RU" sz="2000" b="1" dirty="0" err="1" smtClean="0"/>
              <a:t>дружби</a:t>
            </a:r>
            <a:endParaRPr lang="ru-RU" sz="2000" b="1" dirty="0" smtClean="0"/>
          </a:p>
          <a:p>
            <a:pPr algn="ctr"/>
            <a:endParaRPr lang="ru-RU" sz="2000" b="1" dirty="0"/>
          </a:p>
          <a:p>
            <a:pPr algn="ctr"/>
            <a:r>
              <a:rPr lang="ru-RU" sz="2000" b="1" dirty="0"/>
              <a:t>1.Завжди </a:t>
            </a:r>
            <a:r>
              <a:rPr lang="ru-RU" sz="2000" b="1" dirty="0" err="1"/>
              <a:t>прислухатися</a:t>
            </a:r>
            <a:r>
              <a:rPr lang="ru-RU" sz="2000" b="1" dirty="0"/>
              <a:t> </a:t>
            </a:r>
            <a:r>
              <a:rPr lang="ru-RU" sz="2000" b="1" dirty="0" err="1"/>
              <a:t>одне</a:t>
            </a:r>
            <a:r>
              <a:rPr lang="ru-RU" sz="2000" b="1" dirty="0"/>
              <a:t> до одного.</a:t>
            </a:r>
          </a:p>
          <a:p>
            <a:pPr algn="ctr"/>
            <a:r>
              <a:rPr lang="ru-RU" sz="2000" b="1" dirty="0"/>
              <a:t>2.Не </a:t>
            </a:r>
            <a:r>
              <a:rPr lang="ru-RU" sz="2000" b="1" dirty="0" err="1"/>
              <a:t>обманювати</a:t>
            </a:r>
            <a:r>
              <a:rPr lang="ru-RU" sz="2000" b="1" dirty="0"/>
              <a:t> </a:t>
            </a:r>
            <a:r>
              <a:rPr lang="ru-RU" sz="2000" b="1" dirty="0" err="1"/>
              <a:t>одне</a:t>
            </a:r>
            <a:r>
              <a:rPr lang="ru-RU" sz="2000" b="1" dirty="0"/>
              <a:t> одного.</a:t>
            </a:r>
          </a:p>
          <a:p>
            <a:pPr algn="ctr"/>
            <a:r>
              <a:rPr lang="ru-RU" sz="2000" b="1" dirty="0"/>
              <a:t>3.Завжди </a:t>
            </a:r>
            <a:r>
              <a:rPr lang="ru-RU" sz="2000" b="1" dirty="0" err="1"/>
              <a:t>чинити</a:t>
            </a:r>
            <a:r>
              <a:rPr lang="ru-RU" sz="2000" b="1" dirty="0"/>
              <a:t> по </a:t>
            </a:r>
            <a:r>
              <a:rPr lang="ru-RU" sz="2000" b="1" dirty="0" err="1"/>
              <a:t>справедливості</a:t>
            </a:r>
            <a:r>
              <a:rPr lang="ru-RU" sz="2000" b="1" dirty="0"/>
              <a:t>.</a:t>
            </a:r>
          </a:p>
          <a:p>
            <a:pPr algn="ctr"/>
            <a:r>
              <a:rPr lang="ru-RU" sz="2000" b="1" dirty="0"/>
              <a:t>4.Не </a:t>
            </a:r>
            <a:r>
              <a:rPr lang="ru-RU" sz="2000" b="1" dirty="0" err="1"/>
              <a:t>залишати</a:t>
            </a:r>
            <a:r>
              <a:rPr lang="ru-RU" sz="2000" b="1" dirty="0"/>
              <a:t> </a:t>
            </a:r>
            <a:r>
              <a:rPr lang="ru-RU" sz="2000" b="1" dirty="0" err="1"/>
              <a:t>одне</a:t>
            </a:r>
            <a:r>
              <a:rPr lang="ru-RU" sz="2000" b="1" dirty="0"/>
              <a:t> одного у </a:t>
            </a:r>
            <a:r>
              <a:rPr lang="ru-RU" sz="2000" b="1" dirty="0" err="1"/>
              <a:t>біді</a:t>
            </a:r>
            <a:r>
              <a:rPr lang="ru-RU" sz="2000" b="1" dirty="0"/>
              <a:t>.</a:t>
            </a:r>
          </a:p>
          <a:p>
            <a:pPr algn="ctr"/>
            <a:r>
              <a:rPr lang="ru-RU" sz="2000" b="1" dirty="0"/>
              <a:t>5. </a:t>
            </a:r>
            <a:r>
              <a:rPr lang="ru-RU" sz="2000" b="1" dirty="0" err="1"/>
              <a:t>Допомагати</a:t>
            </a:r>
            <a:r>
              <a:rPr lang="ru-RU" sz="2000" b="1" dirty="0"/>
              <a:t> </a:t>
            </a:r>
            <a:r>
              <a:rPr lang="ru-RU" sz="2000" b="1" dirty="0" err="1"/>
              <a:t>одне</a:t>
            </a:r>
            <a:r>
              <a:rPr lang="ru-RU" sz="2000" b="1" dirty="0"/>
              <a:t> одному</a:t>
            </a:r>
            <a:r>
              <a:rPr lang="ru-RU" sz="2000" b="1" dirty="0" smtClean="0"/>
              <a:t>.</a:t>
            </a:r>
          </a:p>
          <a:p>
            <a:pPr algn="ctr"/>
            <a:endParaRPr lang="ru-RU" sz="2000" b="1" dirty="0"/>
          </a:p>
          <a:p>
            <a:pPr algn="ctr"/>
            <a:endParaRPr lang="ru-RU" sz="2000" b="1" dirty="0"/>
          </a:p>
          <a:p>
            <a:r>
              <a:rPr lang="ru-RU" dirty="0" err="1"/>
              <a:t>З</a:t>
            </a:r>
            <a:r>
              <a:rPr lang="ru-RU" dirty="0" err="1" smtClean="0"/>
              <a:t>акінчимо</a:t>
            </a:r>
            <a:r>
              <a:rPr lang="ru-RU" dirty="0" smtClean="0"/>
              <a:t> </a:t>
            </a:r>
            <a:r>
              <a:rPr lang="ru-RU" dirty="0"/>
              <a:t>нашу годину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грою</a:t>
            </a:r>
            <a:r>
              <a:rPr lang="ru-RU" dirty="0"/>
              <a:t> « </a:t>
            </a:r>
            <a:r>
              <a:rPr lang="ru-RU" dirty="0" err="1"/>
              <a:t>Мікрофон</a:t>
            </a:r>
            <a:r>
              <a:rPr lang="ru-RU" dirty="0"/>
              <a:t>»</a:t>
            </a:r>
          </a:p>
          <a:p>
            <a:r>
              <a:rPr lang="ru-RU" dirty="0"/>
              <a:t>Ви </a:t>
            </a:r>
            <a:r>
              <a:rPr lang="ru-RU" dirty="0" err="1"/>
              <a:t>маєте</a:t>
            </a:r>
            <a:r>
              <a:rPr lang="ru-RU" dirty="0"/>
              <a:t> </a:t>
            </a:r>
            <a:r>
              <a:rPr lang="ru-RU" dirty="0" err="1"/>
              <a:t>доповнити</a:t>
            </a:r>
            <a:r>
              <a:rPr lang="ru-RU" dirty="0"/>
              <a:t> </a:t>
            </a:r>
            <a:r>
              <a:rPr lang="ru-RU" dirty="0" err="1"/>
              <a:t>останнє</a:t>
            </a:r>
            <a:r>
              <a:rPr lang="ru-RU" dirty="0"/>
              <a:t> слово в кожному </a:t>
            </a:r>
            <a:r>
              <a:rPr lang="ru-RU" dirty="0" err="1"/>
              <a:t>реченні</a:t>
            </a:r>
            <a:r>
              <a:rPr lang="ru-RU" dirty="0"/>
              <a:t> </a:t>
            </a:r>
            <a:r>
              <a:rPr lang="ru-RU" dirty="0" err="1"/>
              <a:t>вірша</a:t>
            </a:r>
            <a:r>
              <a:rPr lang="ru-RU" dirty="0" smtClean="0"/>
              <a:t>.</a:t>
            </a:r>
          </a:p>
          <a:p>
            <a:pPr algn="ctr"/>
            <a:endParaRPr lang="ru-RU" sz="2000" b="1" dirty="0" smtClean="0"/>
          </a:p>
          <a:p>
            <a:pPr algn="ctr"/>
            <a:r>
              <a:rPr lang="ru-RU" sz="2000" b="1" dirty="0" smtClean="0"/>
              <a:t> </a:t>
            </a:r>
            <a:r>
              <a:rPr lang="ru-RU" sz="2000" b="1" dirty="0" err="1" smtClean="0"/>
              <a:t>Щоб</a:t>
            </a:r>
            <a:r>
              <a:rPr lang="ru-RU" sz="2000" b="1" dirty="0" smtClean="0"/>
              <a:t> </a:t>
            </a:r>
            <a:r>
              <a:rPr lang="ru-RU" sz="2000" b="1" dirty="0"/>
              <a:t>могли ми </a:t>
            </a:r>
            <a:r>
              <a:rPr lang="ru-RU" sz="2000" b="1" dirty="0" err="1"/>
              <a:t>гарно</a:t>
            </a:r>
            <a:r>
              <a:rPr lang="ru-RU" sz="2000" b="1" dirty="0"/>
              <a:t> </a:t>
            </a:r>
            <a:r>
              <a:rPr lang="ru-RU" sz="2000" b="1" dirty="0" err="1"/>
              <a:t>жити</a:t>
            </a:r>
            <a:r>
              <a:rPr lang="ru-RU" sz="2000" b="1" dirty="0"/>
              <a:t>,</a:t>
            </a:r>
          </a:p>
          <a:p>
            <a:pPr algn="ctr"/>
            <a:r>
              <a:rPr lang="ru-RU" sz="2000" b="1" dirty="0"/>
              <a:t>Треба </a:t>
            </a:r>
            <a:r>
              <a:rPr lang="ru-RU" sz="2000" b="1" dirty="0" err="1"/>
              <a:t>вчитися</a:t>
            </a:r>
            <a:r>
              <a:rPr lang="ru-RU" sz="2000" b="1" dirty="0"/>
              <a:t> …(</a:t>
            </a:r>
            <a:r>
              <a:rPr lang="ru-RU" sz="2000" b="1" dirty="0" err="1"/>
              <a:t>дружити</a:t>
            </a:r>
            <a:r>
              <a:rPr lang="ru-RU" sz="2000" b="1" dirty="0"/>
              <a:t>)</a:t>
            </a:r>
          </a:p>
          <a:p>
            <a:pPr algn="ctr"/>
            <a:r>
              <a:rPr lang="ru-RU" sz="2000" b="1" dirty="0"/>
              <a:t>А не </a:t>
            </a:r>
            <a:r>
              <a:rPr lang="ru-RU" sz="2000" b="1" dirty="0" err="1"/>
              <a:t>кидатись</a:t>
            </a:r>
            <a:r>
              <a:rPr lang="ru-RU" sz="2000" b="1" dirty="0"/>
              <a:t> словами,</a:t>
            </a:r>
          </a:p>
          <a:p>
            <a:pPr algn="ctr"/>
            <a:r>
              <a:rPr lang="ru-RU" sz="2000" b="1" dirty="0" err="1"/>
              <a:t>Щоб</a:t>
            </a:r>
            <a:r>
              <a:rPr lang="ru-RU" sz="2000" b="1" dirty="0"/>
              <a:t> не стати …(ворогами).</a:t>
            </a:r>
          </a:p>
        </p:txBody>
      </p:sp>
    </p:spTree>
    <p:extLst>
      <p:ext uri="{BB962C8B-B14F-4D97-AF65-F5344CB8AC3E}">
        <p14:creationId xmlns:p14="http://schemas.microsoft.com/office/powerpoint/2010/main" val="26769810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158</Words>
  <Application>Microsoft Office PowerPoint</Application>
  <PresentationFormat>Екран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222</cp:lastModifiedBy>
  <cp:revision>3</cp:revision>
  <dcterms:created xsi:type="dcterms:W3CDTF">2010-02-23T11:30:32Z</dcterms:created>
  <dcterms:modified xsi:type="dcterms:W3CDTF">2020-12-04T08:33:26Z</dcterms:modified>
</cp:coreProperties>
</file>