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V4K9Sw_wf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2" y="-18000"/>
            <a:ext cx="917645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23528" y="116632"/>
            <a:ext cx="856895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Українським 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Збройним силам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uk-UA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нині і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повік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solidFill>
                  <a:schemeClr val="bg1"/>
                </a:solidFill>
              </a:rPr>
              <a:t>Мета. Розширити уявлення учнів про Збройні сили України та роди її військ.</a:t>
            </a:r>
          </a:p>
          <a:p>
            <a:pPr algn="just"/>
            <a:r>
              <a:rPr lang="uk-UA" dirty="0">
                <a:solidFill>
                  <a:schemeClr val="bg1"/>
                </a:solidFill>
              </a:rPr>
              <a:t>Виховувати патріотичні почуття до рідної землі, до своєї Батьківщини та свого </a:t>
            </a:r>
            <a:r>
              <a:rPr lang="uk-UA" dirty="0" smtClean="0">
                <a:solidFill>
                  <a:schemeClr val="bg1"/>
                </a:solidFill>
              </a:rPr>
              <a:t>народу.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Сприяти </a:t>
            </a:r>
            <a:r>
              <a:rPr lang="uk-UA" dirty="0">
                <a:solidFill>
                  <a:schemeClr val="bg1"/>
                </a:solidFill>
              </a:rPr>
              <a:t>згуртуванню дитячого колективу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Матеріал</a:t>
            </a:r>
            <a:r>
              <a:rPr lang="ru-RU" dirty="0" smtClean="0">
                <a:solidFill>
                  <a:schemeClr val="bg1"/>
                </a:solidFill>
              </a:rPr>
              <a:t> для перегляду: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youtu.be/KV4K9Sw_wfo</a:t>
            </a:r>
            <a:endParaRPr lang="uk-UA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Підготувала</a:t>
            </a:r>
            <a:r>
              <a:rPr lang="ru-RU" dirty="0" smtClean="0">
                <a:solidFill>
                  <a:schemeClr val="bg1"/>
                </a:solidFill>
              </a:rPr>
              <a:t>: Валентина Панченко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68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0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5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4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2" y="0"/>
            <a:ext cx="917645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" y="30021"/>
            <a:ext cx="911160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645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955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0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" y="-3176"/>
            <a:ext cx="9159557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4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3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</Words>
  <Application>Microsoft Office PowerPoint</Application>
  <PresentationFormat>Екран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222</cp:lastModifiedBy>
  <cp:revision>3</cp:revision>
  <dcterms:created xsi:type="dcterms:W3CDTF">2010-02-23T11:30:32Z</dcterms:created>
  <dcterms:modified xsi:type="dcterms:W3CDTF">2020-12-04T08:14:54Z</dcterms:modified>
</cp:coreProperties>
</file>