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0" r:id="rId3"/>
    <p:sldId id="257" r:id="rId4"/>
    <p:sldId id="264" r:id="rId5"/>
    <p:sldId id="258" r:id="rId6"/>
    <p:sldId id="263" r:id="rId7"/>
    <p:sldId id="265" r:id="rId8"/>
    <p:sldId id="266" r:id="rId9"/>
    <p:sldId id="269" r:id="rId10"/>
    <p:sldId id="261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FF00"/>
    <a:srgbClr val="0033C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3480-036C-4C7D-996F-8A1B5DEE2314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4FB04D-1600-4C66-B09C-401DFFF3D933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3480-036C-4C7D-996F-8A1B5DEE2314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B04D-1600-4C66-B09C-401DFFF3D933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3480-036C-4C7D-996F-8A1B5DEE2314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B04D-1600-4C66-B09C-401DFFF3D933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3480-036C-4C7D-996F-8A1B5DEE2314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4FB04D-1600-4C66-B09C-401DFFF3D933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3480-036C-4C7D-996F-8A1B5DEE2314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B04D-1600-4C66-B09C-401DFFF3D933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3480-036C-4C7D-996F-8A1B5DEE2314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B04D-1600-4C66-B09C-401DFFF3D933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3480-036C-4C7D-996F-8A1B5DEE2314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4FB04D-1600-4C66-B09C-401DFFF3D933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3480-036C-4C7D-996F-8A1B5DEE2314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B04D-1600-4C66-B09C-401DFFF3D933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3480-036C-4C7D-996F-8A1B5DEE2314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B04D-1600-4C66-B09C-401DFFF3D933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3480-036C-4C7D-996F-8A1B5DEE2314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B04D-1600-4C66-B09C-401DFFF3D933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3480-036C-4C7D-996F-8A1B5DEE2314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B04D-1600-4C66-B09C-401DFFF3D933}" type="slidenum">
              <a:rPr lang="ru-RU" smtClean="0"/>
              <a:t>‹№›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943480-036C-4C7D-996F-8A1B5DEE2314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4FB04D-1600-4C66-B09C-401DFFF3D933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458200" cy="576064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uk-UA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-вікторина</a:t>
            </a:r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«Знай правила дорожнього руху</a:t>
            </a:r>
            <a:r>
              <a:rPr lang="uk-UA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Підготувала: </a:t>
            </a:r>
            <a:r>
              <a:rPr lang="uk-UA" sz="2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Валентинаа</a:t>
            </a:r>
            <a:r>
              <a:rPr lang="uk-UA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Панченко </a:t>
            </a:r>
            <a:endParaRPr 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426710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5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Запитання</a:t>
            </a:r>
            <a:endParaRPr lang="ru-RU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86800" cy="568863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150000"/>
              </a:lnSpc>
              <a:buClr>
                <a:srgbClr val="00B0F0"/>
              </a:buClr>
              <a:buFont typeface="+mj-lt"/>
              <a:buAutoNum type="arabicPeriod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Де повинні ходити пішоходи?</a:t>
            </a:r>
          </a:p>
          <a:p>
            <a:pPr algn="ctr">
              <a:lnSpc>
                <a:spcPct val="150000"/>
              </a:lnSpc>
              <a:buClr>
                <a:srgbClr val="00B0F0"/>
              </a:buClr>
              <a:buFont typeface="+mj-lt"/>
              <a:buAutoNum type="arabicPeriod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Що таке перехрестя?</a:t>
            </a:r>
          </a:p>
          <a:p>
            <a:pPr algn="ctr">
              <a:lnSpc>
                <a:spcPct val="150000"/>
              </a:lnSpc>
              <a:buClr>
                <a:srgbClr val="00B0F0"/>
              </a:buClr>
              <a:buSzPct val="85000"/>
              <a:buFont typeface="+mj-lt"/>
              <a:buAutoNum type="arabicPeriod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Що таке пішохідний перехід?</a:t>
            </a:r>
          </a:p>
          <a:p>
            <a:pPr algn="ctr">
              <a:lnSpc>
                <a:spcPct val="150000"/>
              </a:lnSpc>
              <a:buClr>
                <a:srgbClr val="00B0F0"/>
              </a:buClr>
              <a:buFont typeface="+mj-lt"/>
              <a:buAutoNum type="arabicPeriod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Де пішоходи можуть переходити дорогу?</a:t>
            </a:r>
          </a:p>
          <a:p>
            <a:pPr algn="ctr">
              <a:lnSpc>
                <a:spcPct val="150000"/>
              </a:lnSpc>
              <a:buClr>
                <a:srgbClr val="00B0F0"/>
              </a:buClr>
              <a:buFont typeface="+mj-lt"/>
              <a:buAutoNum type="arabicPeriod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Як позначають пішохідні переходи на вулицях міста?</a:t>
            </a:r>
          </a:p>
          <a:p>
            <a:pPr algn="ctr">
              <a:lnSpc>
                <a:spcPct val="150000"/>
              </a:lnSpc>
              <a:buClr>
                <a:srgbClr val="00B0F0"/>
              </a:buClr>
              <a:buFont typeface="+mj-lt"/>
              <a:buAutoNum type="arabicPeriod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Які сигнали має світлофор?</a:t>
            </a:r>
          </a:p>
          <a:p>
            <a:pPr algn="ctr">
              <a:lnSpc>
                <a:spcPct val="150000"/>
              </a:lnSpc>
              <a:buClr>
                <a:srgbClr val="00B0F0"/>
              </a:buClr>
              <a:buFont typeface="+mj-lt"/>
              <a:buAutoNum type="arabicPeriod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Що означає кожний колір світлофора?</a:t>
            </a:r>
          </a:p>
          <a:p>
            <a:pPr algn="ctr">
              <a:lnSpc>
                <a:spcPct val="150000"/>
              </a:lnSpc>
              <a:buClr>
                <a:srgbClr val="00B0F0"/>
              </a:buClr>
              <a:buFont typeface="+mj-lt"/>
              <a:buAutoNum type="arabicPeriod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Де можна кататися на велосипеді?</a:t>
            </a:r>
          </a:p>
          <a:p>
            <a:pPr algn="ctr">
              <a:lnSpc>
                <a:spcPct val="150000"/>
              </a:lnSpc>
              <a:buClr>
                <a:srgbClr val="00B0F0"/>
              </a:buClr>
              <a:buFont typeface="+mj-lt"/>
              <a:buAutoNum type="arabicPeriod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Чому не можна кататися на велосипеді по тротуару та проїжджій частині?</a:t>
            </a:r>
          </a:p>
          <a:p>
            <a:pPr algn="ctr">
              <a:lnSpc>
                <a:spcPct val="150000"/>
              </a:lnSpc>
              <a:buClr>
                <a:srgbClr val="00B0F0"/>
              </a:buClr>
              <a:buFont typeface="+mj-lt"/>
              <a:buAutoNum type="arabicPeriod"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Чому не можна виходити на вулицю та гратися на дорозі?</a:t>
            </a:r>
          </a:p>
          <a:p>
            <a:pPr>
              <a:buClr>
                <a:srgbClr val="00B0F0"/>
              </a:buClr>
              <a:buFont typeface="+mj-lt"/>
              <a:buAutoNum type="arabicPeriod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3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08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висновок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не знати правил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дорожнього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зберегти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уникнути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неприємних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ситуацій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знати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дорожнього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дотримуватись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нагадувати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про них вашим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рідним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903" y="4077072"/>
            <a:ext cx="338437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2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2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Мета заходу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151620"/>
            <a:ext cx="5328592" cy="5589240"/>
          </a:xfrm>
        </p:spPr>
        <p:txBody>
          <a:bodyPr anchor="ctr">
            <a:normAutofit fontScale="92500" lnSpcReduction="20000"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Ознайомитися з місцями безпечного переходу проїжджої частини дороги, із дорожніми знаками;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Закріпити знання про дорожній рух і правила безпечної поведінки на вулицях;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Розвивати уміння орієнтуватися на вулицях міста, селища.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3168352" cy="50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32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solidFill>
                  <a:srgbClr val="00B050"/>
                </a:solidFill>
              </a:rPr>
              <a:t> </a:t>
            </a:r>
            <a:br>
              <a:rPr lang="uk-UA" sz="5400" b="1" dirty="0" smtClean="0">
                <a:solidFill>
                  <a:srgbClr val="00B050"/>
                </a:solidFill>
              </a:rPr>
            </a:br>
            <a:r>
              <a:rPr lang="uk-UA" sz="5400" b="1" dirty="0" smtClean="0">
                <a:solidFill>
                  <a:srgbClr val="00B050"/>
                </a:solidFill>
              </a:rPr>
              <a:t/>
            </a:r>
            <a:br>
              <a:rPr lang="uk-UA" sz="5400" b="1" dirty="0" smtClean="0">
                <a:solidFill>
                  <a:srgbClr val="00B050"/>
                </a:solidFill>
              </a:rPr>
            </a:br>
            <a:r>
              <a:rPr lang="uk-UA" sz="5400" b="1" dirty="0" smtClean="0">
                <a:solidFill>
                  <a:srgbClr val="00B050"/>
                </a:solidFill>
              </a:rPr>
              <a:t>  </a:t>
            </a:r>
            <a:r>
              <a:rPr lang="uk-UA" sz="5400" b="1" dirty="0" smtClean="0">
                <a:solidFill>
                  <a:srgbClr val="FF0000"/>
                </a:solidFill>
              </a:rPr>
              <a:t>І   станція </a:t>
            </a:r>
            <a:br>
              <a:rPr lang="uk-UA" sz="5400" b="1" dirty="0" smtClean="0">
                <a:solidFill>
                  <a:srgbClr val="FF0000"/>
                </a:solidFill>
              </a:rPr>
            </a:br>
            <a:r>
              <a:rPr lang="uk-UA" sz="5400" b="1" dirty="0" smtClean="0">
                <a:solidFill>
                  <a:srgbClr val="FF0000"/>
                </a:solidFill>
              </a:rPr>
              <a:t>     </a:t>
            </a:r>
            <a:r>
              <a:rPr lang="uk-UA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«давайте  знайомитися»</a:t>
            </a:r>
            <a:endParaRPr lang="ru-RU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7560840" cy="4392488"/>
          </a:xfrm>
        </p:spPr>
      </p:pic>
    </p:spTree>
    <p:extLst>
      <p:ext uri="{BB962C8B-B14F-4D97-AF65-F5344CB8AC3E}">
        <p14:creationId xmlns:p14="http://schemas.microsoft.com/office/powerpoint/2010/main" val="340905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547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617" y="18864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ІІ     станція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489" y="116632"/>
            <a:ext cx="8686800" cy="6741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4800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48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«Загадкова»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uk-UA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Кінь залізний, гумою підкований. </a:t>
            </a:r>
          </a:p>
          <a:p>
            <a:pPr algn="ctr">
              <a:buClr>
                <a:srgbClr val="C00000"/>
              </a:buClr>
              <a:buFont typeface="Wingdings" pitchFamily="2" charset="2"/>
              <a:buChar char="§"/>
            </a:pPr>
            <a:endParaRPr lang="uk-UA" sz="28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Clr>
                <a:srgbClr val="C00000"/>
              </a:buClr>
              <a:buNone/>
            </a:pPr>
            <a:endParaRPr lang="uk-UA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uk-UA" sz="2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uk-UA" sz="2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Яка тварина втекла із зоопарку, щоб лежати серед дороги? </a:t>
            </a:r>
          </a:p>
          <a:p>
            <a:pPr marL="0" indent="0" algn="ctr">
              <a:buClr>
                <a:srgbClr val="C00000"/>
              </a:buClr>
              <a:buNone/>
            </a:pPr>
            <a:endParaRPr lang="uk-UA" sz="28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C00000"/>
              </a:buClr>
              <a:buFont typeface="Wingdings" pitchFamily="2" charset="2"/>
              <a:buChar char="§"/>
            </a:pPr>
            <a:endParaRPr lang="uk-UA" sz="38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AutoNum type="arabicPeriod"/>
            </a:pPr>
            <a:endParaRPr lang="ru-RU" sz="1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20888"/>
            <a:ext cx="3444974" cy="1368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437112"/>
            <a:ext cx="344497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8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86800" cy="6633592"/>
          </a:xfrm>
        </p:spPr>
        <p:txBody>
          <a:bodyPr>
            <a:normAutofit/>
          </a:bodyPr>
          <a:lstStyle/>
          <a:p>
            <a:pPr algn="ctr">
              <a:buClr>
                <a:srgbClr val="C00000"/>
              </a:buClr>
              <a:buFont typeface="Wingdings" pitchFamily="2" charset="2"/>
              <a:buChar char="§"/>
            </a:pPr>
            <a:r>
              <a:rPr lang="uk-UA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 </a:t>
            </a:r>
            <a:r>
              <a:rPr lang="uk-UA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острівці розташовані не на воді, а на суходолі? </a:t>
            </a:r>
          </a:p>
          <a:p>
            <a:pPr marL="0" indent="0" algn="ctr">
              <a:buNone/>
            </a:pPr>
            <a:endParaRPr lang="uk-UA" sz="3600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sz="36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sz="36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C00000"/>
              </a:buClr>
              <a:buFont typeface="Wingdings" pitchFamily="2" charset="2"/>
              <a:buChar char="§"/>
            </a:pPr>
            <a:endParaRPr lang="uk-UA" sz="2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C00000"/>
              </a:buClr>
              <a:buFont typeface="Wingdings" pitchFamily="2" charset="2"/>
              <a:buChar char="§"/>
            </a:pPr>
            <a:endParaRPr lang="uk-UA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uk-UA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Підморгне </a:t>
            </a:r>
            <a:r>
              <a:rPr lang="uk-UA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зеленим оком – ми йдемо, </a:t>
            </a:r>
            <a:endParaRPr lang="uk-UA" sz="2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Clr>
                <a:srgbClr val="C00000"/>
              </a:buClr>
              <a:buNone/>
            </a:pPr>
            <a:r>
              <a:rPr lang="uk-UA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підморгне червоним </a:t>
            </a:r>
            <a:r>
              <a:rPr lang="uk-UA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оком – стоїмо. </a:t>
            </a:r>
          </a:p>
          <a:p>
            <a:pPr algn="ctr">
              <a:buClr>
                <a:srgbClr val="C00000"/>
              </a:buClr>
              <a:buFont typeface="Wingdings" pitchFamily="2" charset="2"/>
              <a:buChar char="§"/>
            </a:pPr>
            <a:endParaRPr lang="uk-UA" sz="2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uk-UA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Мій рогатий кінь двоногий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uk-UA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Добре знає всі дороги.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uk-UA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Як </a:t>
            </a:r>
            <a:r>
              <a:rPr lang="uk-UA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захочу – він стоїть,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uk-UA" sz="2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А скажу – то побіжить. </a:t>
            </a:r>
            <a:endParaRPr lang="uk-UA" sz="24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5688632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435" y="1124744"/>
            <a:ext cx="1872208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603753"/>
            <a:ext cx="3867619" cy="207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6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7153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667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864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302</TotalTime>
  <Words>218</Words>
  <Application>Microsoft Office PowerPoint</Application>
  <PresentationFormat>Екран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Трек</vt:lpstr>
      <vt:lpstr>Гра-вікторина        «Знай правила дорожнього руху»  Підготувала: Валентинаа Панченко </vt:lpstr>
      <vt:lpstr>Мета заходу</vt:lpstr>
      <vt:lpstr>     І   станція       «давайте  знайомитися»</vt:lpstr>
      <vt:lpstr>Презентація PowerPoint</vt:lpstr>
      <vt:lpstr>ІІ     станція</vt:lpstr>
      <vt:lpstr>Презентація PowerPoint</vt:lpstr>
      <vt:lpstr>Презентація PowerPoint</vt:lpstr>
      <vt:lpstr>Презентація PowerPoint</vt:lpstr>
      <vt:lpstr>Презентація PowerPoint</vt:lpstr>
      <vt:lpstr>Запитання</vt:lpstr>
      <vt:lpstr>висновок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222</cp:lastModifiedBy>
  <cp:revision>15</cp:revision>
  <dcterms:created xsi:type="dcterms:W3CDTF">2017-12-17T14:48:04Z</dcterms:created>
  <dcterms:modified xsi:type="dcterms:W3CDTF">2020-12-03T08:38:08Z</dcterms:modified>
</cp:coreProperties>
</file>