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5" r:id="rId2"/>
    <p:sldId id="258" r:id="rId3"/>
    <p:sldId id="294" r:id="rId4"/>
    <p:sldId id="285" r:id="rId5"/>
    <p:sldId id="264" r:id="rId6"/>
    <p:sldId id="279" r:id="rId7"/>
    <p:sldId id="280" r:id="rId8"/>
    <p:sldId id="266" r:id="rId9"/>
    <p:sldId id="276" r:id="rId10"/>
    <p:sldId id="267" r:id="rId11"/>
    <p:sldId id="273" r:id="rId12"/>
    <p:sldId id="28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7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CAC91-2E75-4A85-A22D-1495FA036C79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6F753-ED75-40D8-BA4C-8047CCFCBB9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792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6F753-ED75-40D8-BA4C-8047CCFCBB9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79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6F753-ED75-40D8-BA4C-8047CCFCBB9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AA8E-057C-4728-9F6D-78C9EAEA90F2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8F4F-71C5-4B9C-BB9B-3C5852FFE1C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AA8E-057C-4728-9F6D-78C9EAEA90F2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8F4F-71C5-4B9C-BB9B-3C5852FFE1C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AA8E-057C-4728-9F6D-78C9EAEA90F2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8F4F-71C5-4B9C-BB9B-3C5852FFE1C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AA8E-057C-4728-9F6D-78C9EAEA90F2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8F4F-71C5-4B9C-BB9B-3C5852FFE1C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AA8E-057C-4728-9F6D-78C9EAEA90F2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8F4F-71C5-4B9C-BB9B-3C5852FFE1C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AA8E-057C-4728-9F6D-78C9EAEA90F2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8F4F-71C5-4B9C-BB9B-3C5852FFE1C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AA8E-057C-4728-9F6D-78C9EAEA90F2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8F4F-71C5-4B9C-BB9B-3C5852FFE1C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AA8E-057C-4728-9F6D-78C9EAEA90F2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8F4F-71C5-4B9C-BB9B-3C5852FFE1C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AA8E-057C-4728-9F6D-78C9EAEA90F2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8F4F-71C5-4B9C-BB9B-3C5852FFE1C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AA8E-057C-4728-9F6D-78C9EAEA90F2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8F4F-71C5-4B9C-BB9B-3C5852FFE1C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AA8E-057C-4728-9F6D-78C9EAEA90F2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8F4F-71C5-4B9C-BB9B-3C5852FFE1C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0AA8E-057C-4728-9F6D-78C9EAEA90F2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58F4F-71C5-4B9C-BB9B-3C5852FFE1C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25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&#1073;&#1077;&#1088;&#1077;&#1079;&#1085;&#1103;%20&#1089;&#1074;&#1103;&#1090;&#1086;\&#1090;&#1072;&#1085;&#1077;&#1094;&#1100;%20&#1079;%20&#1082;&#1074;&#1110;&#1090;&#1072;&#1084;&#1080;.wma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&#1073;&#1077;&#1088;&#1077;&#1079;&#1085;&#1103;%20&#1089;&#1074;&#1103;&#1090;&#1086;\&#1042;&#1077;&#1089;&#1085;&#1072;-&#1074;&#1077;&#1089;&#1085;&#1103;&#1085;&#1086;&#1095;&#1082;&#1072;%20&#1092;%20.MP3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&#1074;&#1080;&#1093;.%20&#1079;&#1072;&#1093;&#1110;&#1076;%20&#1082;&#1074;&#1110;&#1090;&#1080;\&#1084;&#1080;&#1093;&#1072;&#1081;&#1083;&#1086;%20&#1093;&#1086;&#1084;&#1072;%20dzidzo%20&#1095;&#1086;&#1088;&#1085;&#1086;&#1073;&#1088;&#1080;&#1074;&#1094;&#1110;.mp3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3.jpeg"/><Relationship Id="rId7" Type="http://schemas.openxmlformats.org/officeDocument/2006/relationships/image" Target="../media/image23.jpeg"/><Relationship Id="rId12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24.jpeg"/><Relationship Id="rId5" Type="http://schemas.openxmlformats.org/officeDocument/2006/relationships/image" Target="../media/image22.jpeg"/><Relationship Id="rId10" Type="http://schemas.openxmlformats.org/officeDocument/2006/relationships/image" Target="../media/image25.gif"/><Relationship Id="rId4" Type="http://schemas.openxmlformats.org/officeDocument/2006/relationships/image" Target="../media/image2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25.gif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1.jpeg"/><Relationship Id="rId4" Type="http://schemas.openxmlformats.org/officeDocument/2006/relationships/image" Target="../media/image46.jpeg"/><Relationship Id="rId9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img-fotki.yandex.ru/get/6501/100348571.22b/0_94330_4d472a0a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14678" y="-214338"/>
            <a:ext cx="469391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8000" b="1" dirty="0" smtClean="0">
                <a:solidFill>
                  <a:srgbClr val="FFFF00"/>
                </a:solidFill>
              </a:rPr>
              <a:t>Подорож </a:t>
            </a:r>
          </a:p>
          <a:p>
            <a:pPr algn="ctr"/>
            <a:r>
              <a:rPr lang="uk-UA" sz="8000" b="1" dirty="0" smtClean="0">
                <a:solidFill>
                  <a:srgbClr val="FFFF00"/>
                </a:solidFill>
              </a:rPr>
              <a:t> у  країну  </a:t>
            </a:r>
          </a:p>
          <a:p>
            <a:pPr algn="ctr"/>
            <a:r>
              <a:rPr lang="uk-UA" sz="8000" b="1" dirty="0" smtClean="0">
                <a:solidFill>
                  <a:srgbClr val="FFFF00"/>
                </a:solidFill>
              </a:rPr>
              <a:t>квітів</a:t>
            </a:r>
            <a:endParaRPr lang="ru-RU" sz="8000" b="1" dirty="0">
              <a:solidFill>
                <a:srgbClr val="FFFF00"/>
              </a:solidFill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4139952" y="3727631"/>
            <a:ext cx="4758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Підготував: Богдан </a:t>
            </a:r>
            <a:r>
              <a:rPr lang="uk-UA" sz="3200" b="1" dirty="0" err="1">
                <a:solidFill>
                  <a:schemeClr val="bg1"/>
                </a:solidFill>
              </a:rPr>
              <a:t>Рачук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oknasvet.com.ua/images/osteklenie_lodzhii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84" name="Picture 16" descr="http://roslyna.com/wp-content/uploads/images/vidi_domashnih_komnatnih_kaktusov_s_foto_i_nazvaniyami_uhod_i_peresadka-_kak_zastavit_cvest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55170">
            <a:off x="2907099" y="-33197"/>
            <a:ext cx="2665689" cy="49372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8" descr="http://www.phytology.ru/images/stories/Floristika/komn_ra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40770">
            <a:off x="5383617" y="-40565"/>
            <a:ext cx="3097401" cy="4929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2" descr="http://domfloris.ru/uploads/images/00/00/02/2014/09/17/00fb3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14346" y="1285860"/>
            <a:ext cx="3214678" cy="4115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86" name="Picture 18" descr="http://img0.liveinternet.ru/images/attach/c/3/121/835/121835338_4027137_IMG_053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3714752"/>
            <a:ext cx="2485645" cy="3143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://www.playcast.ru/uploads/2016/02/28/17546239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26" y="4572008"/>
            <a:ext cx="2190732" cy="2081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mcompany.ru/upload/medialibrary/e45/pages01%20-%20sut11-04_1.jpg"/>
          <p:cNvPicPr>
            <a:picLocks noChangeAspect="1" noChangeArrowheads="1"/>
          </p:cNvPicPr>
          <p:nvPr/>
        </p:nvPicPr>
        <p:blipFill>
          <a:blip r:embed="rId2"/>
          <a:srcRect l="164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0" descr="http://4.bp.blogspot.com/-h-2TqDFcnfM/UbXkAxLfsyI/AAAAAAAAAAk/WiT9rd_4jlQ/s1600/image_49414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36332">
            <a:off x="4035521" y="327585"/>
            <a:ext cx="3409244" cy="3216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4" descr="http://www.playcast.ru/uploads/2016/02/28/1754623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0"/>
            <a:ext cx="2650701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chicagorazom.com/wp-content/uploads/2015/05/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 descr="http://www.playcast.ru/uploads/2016/02/28/1754623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928670"/>
            <a:ext cx="4762500" cy="4524375"/>
          </a:xfrm>
          <a:prstGeom prst="rect">
            <a:avLst/>
          </a:prstGeom>
          <a:noFill/>
        </p:spPr>
      </p:pic>
      <p:pic>
        <p:nvPicPr>
          <p:cNvPr id="5" name="танець з квітами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286776" y="28572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giaoducdacbietgianguyen.com/templates/dd_kidsschool_23/images/slideshow/5.jpg"/>
          <p:cNvPicPr>
            <a:picLocks noChangeAspect="1" noChangeArrowheads="1"/>
          </p:cNvPicPr>
          <p:nvPr/>
        </p:nvPicPr>
        <p:blipFill>
          <a:blip r:embed="rId2"/>
          <a:srcRect r="331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2844" y="1785926"/>
            <a:ext cx="707236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Йдемо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гості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до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природи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Є в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ній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різна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дивина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небі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зорі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в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ріках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води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полі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квіточка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ясна.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зимою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є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сніжинка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Літо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дощик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принесе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Є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метелик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пташинка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таке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цікаве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все!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nnats.narod.ru/photo/03.JPG"/>
          <p:cNvPicPr/>
          <p:nvPr/>
        </p:nvPicPr>
        <p:blipFill>
          <a:blip r:embed="rId2"/>
          <a:srcRect l="10315" t="13121" r="7910" b="3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pics.livejournal.com/valentinna/pic/0025cw8g"/>
          <p:cNvPicPr>
            <a:picLocks noChangeAspect="1" noChangeArrowheads="1"/>
          </p:cNvPicPr>
          <p:nvPr/>
        </p:nvPicPr>
        <p:blipFill>
          <a:blip r:embed="rId3"/>
          <a:srcRect l="23334" t="2986" r="10260" b="14722"/>
          <a:stretch>
            <a:fillRect/>
          </a:stretch>
        </p:blipFill>
        <p:spPr bwMode="auto">
          <a:xfrm>
            <a:off x="1285852" y="0"/>
            <a:ext cx="71438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://files.ub.ua/goods/goods-photos/4/362192_843437_1329723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714488"/>
            <a:ext cx="1560515" cy="1848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2" descr="http://xpert.com.ua/wp-content/uploads/2016/02/abigey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285728"/>
            <a:ext cx="1557326" cy="15944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http://img-fotki.yandex.ru/get/72233/214729184.32/0_15c868_2e7bbf1_ori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714356"/>
            <a:ext cx="1928826" cy="1703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6" descr="http://poradumo.com.ua/wp-content/uploads/2015/07/1c95f8b2bcba5f7d9ddd6517689e0d77.jpg"/>
          <p:cNvPicPr>
            <a:picLocks noChangeAspect="1" noChangeArrowheads="1"/>
          </p:cNvPicPr>
          <p:nvPr/>
        </p:nvPicPr>
        <p:blipFill>
          <a:blip r:embed="rId7"/>
          <a:srcRect l="24546"/>
          <a:stretch>
            <a:fillRect/>
          </a:stretch>
        </p:blipFill>
        <p:spPr bwMode="auto">
          <a:xfrm>
            <a:off x="1428728" y="3500438"/>
            <a:ext cx="1650210" cy="1638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0" descr="http://img-fotki.yandex.ru/get/47606/214729184.49/0_15d45e_1a8241c1_orig"/>
          <p:cNvPicPr>
            <a:picLocks noChangeAspect="1" noChangeArrowheads="1"/>
          </p:cNvPicPr>
          <p:nvPr/>
        </p:nvPicPr>
        <p:blipFill>
          <a:blip r:embed="rId8" cstate="print"/>
          <a:srcRect l="9000" t="10657" r="13999"/>
          <a:stretch>
            <a:fillRect/>
          </a:stretch>
        </p:blipFill>
        <p:spPr bwMode="auto">
          <a:xfrm>
            <a:off x="2714612" y="5072074"/>
            <a:ext cx="1727833" cy="1504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8" descr="http://womencenterck.org.ua/wp-content/uploads/2015/01/01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768" y="2285992"/>
            <a:ext cx="1571636" cy="1338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8" descr="http://melle.blox.ua/resource/IMG_1791_333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4810" y="0"/>
            <a:ext cx="1500198" cy="1464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6" descr="http://i.i.ua/photo/images/blog/9/2/2654129_ee344f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4972036"/>
            <a:ext cx="1428760" cy="1885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2" descr="http://womencenterck.org.ua/wp-content/uploads/2015/01/718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86116" y="3571876"/>
            <a:ext cx="1453383" cy="16382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4" descr="http://svitup.com/uploads/posts/2014-08/31-naybilsh-aromatni-kviti.jpg"/>
          <p:cNvPicPr>
            <a:picLocks noChangeAspect="1" noChangeArrowheads="1"/>
          </p:cNvPicPr>
          <p:nvPr/>
        </p:nvPicPr>
        <p:blipFill>
          <a:blip r:embed="rId13"/>
          <a:srcRect l="24325" r="20945" b="24323"/>
          <a:stretch>
            <a:fillRect/>
          </a:stretch>
        </p:blipFill>
        <p:spPr bwMode="auto">
          <a:xfrm>
            <a:off x="6858016" y="3857628"/>
            <a:ext cx="1928826" cy="2000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0" descr="http://files.ub.ua/goods/goods-photos/3/750241_995217_132739239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57422" y="2071678"/>
            <a:ext cx="1492357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4" descr="http://img-fotki.yandex.ru/get/72233/214729184.32/0_15c868_2e7bbf1_ori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2976" y="5214950"/>
            <a:ext cx="1928826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10" descr="http://img-fotki.yandex.ru/get/47606/214729184.49/0_15d45e_1a8241c1_orig"/>
          <p:cNvPicPr>
            <a:picLocks noChangeAspect="1" noChangeArrowheads="1"/>
          </p:cNvPicPr>
          <p:nvPr/>
        </p:nvPicPr>
        <p:blipFill>
          <a:blip r:embed="rId8" cstate="print"/>
          <a:srcRect l="9000" t="10657" r="13999"/>
          <a:stretch>
            <a:fillRect/>
          </a:stretch>
        </p:blipFill>
        <p:spPr bwMode="auto">
          <a:xfrm>
            <a:off x="-214346" y="428604"/>
            <a:ext cx="1727833" cy="1504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0" descr="http://files.ub.ua/goods/goods-photos/3/750241_995217_132739239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72198" y="5429264"/>
            <a:ext cx="1492357" cy="13049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18" descr="http://melle.blox.ua/resource/IMG_1791_333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00958" y="5715016"/>
            <a:ext cx="1285884" cy="964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16" descr="http://poradumo.com.ua/wp-content/uploads/2015/07/1c95f8b2bcba5f7d9ddd6517689e0d77.jpg"/>
          <p:cNvPicPr>
            <a:picLocks noChangeAspect="1" noChangeArrowheads="1"/>
          </p:cNvPicPr>
          <p:nvPr/>
        </p:nvPicPr>
        <p:blipFill>
          <a:blip r:embed="rId7"/>
          <a:srcRect l="24546"/>
          <a:stretch>
            <a:fillRect/>
          </a:stretch>
        </p:blipFill>
        <p:spPr bwMode="auto">
          <a:xfrm>
            <a:off x="6929454" y="0"/>
            <a:ext cx="1793086" cy="1714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http://web-kapiche.ru/uploads/posts/2012-08/1344590312_59564551_boginya_lada.jpg"/>
          <p:cNvPicPr/>
          <p:nvPr/>
        </p:nvPicPr>
        <p:blipFill>
          <a:blip r:embed="rId15"/>
          <a:srcRect l="30303" r="30303" b="69480"/>
          <a:stretch>
            <a:fillRect/>
          </a:stretch>
        </p:blipFill>
        <p:spPr bwMode="auto">
          <a:xfrm>
            <a:off x="5286380" y="0"/>
            <a:ext cx="1857388" cy="2357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http://skarbnu4ka.com/wp-content/uploads/2015/02/stritennya.jpg.pagespeed.ce_.OI81F_2jB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://boryspilmuseum.info/2012/vesna.jpeg"/>
          <p:cNvPicPr>
            <a:picLocks noChangeAspect="1" noChangeArrowheads="1"/>
          </p:cNvPicPr>
          <p:nvPr/>
        </p:nvPicPr>
        <p:blipFill>
          <a:blip r:embed="rId4"/>
          <a:srcRect b="5376"/>
          <a:stretch>
            <a:fillRect/>
          </a:stretch>
        </p:blipFill>
        <p:spPr bwMode="auto">
          <a:xfrm>
            <a:off x="0" y="0"/>
            <a:ext cx="5286412" cy="7000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Весна-весняночка ф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vosledoma.com/wp-content/uploads/2014/07/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4" name="AutoShape 4" descr="http://www.1zoom.ru/big2/45/111323-ilonk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http://www.1zoom.ru/big2/45/111323-ilonk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2" name="Picture 112" descr="http://img0.liveinternet.ru/images/attach/c/0/120/350/120350848_5717539_ba7c9756d3f4febbc35c78ca62b4fe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14290"/>
            <a:ext cx="2214578" cy="4286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6" name="Picture 116" descr="http://photo.torange.biz/32/32639/HD32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0"/>
            <a:ext cx="2571768" cy="3929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4" name="Picture 124" descr="https://i.ytimg.com/vi/F2DgNhYBRa0/maxresdefaul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4286256"/>
            <a:ext cx="414340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://flower-home.com.ua/images/vitrina/tylpani_efgallery2/tylpani_006_b.jpg"/>
          <p:cNvPicPr/>
          <p:nvPr/>
        </p:nvPicPr>
        <p:blipFill>
          <a:blip r:embed="rId6"/>
          <a:srcRect l="7061" t="-14475" r="11150"/>
          <a:stretch>
            <a:fillRect/>
          </a:stretch>
        </p:blipFill>
        <p:spPr bwMode="auto">
          <a:xfrm>
            <a:off x="-142908" y="-357214"/>
            <a:ext cx="1785950" cy="3954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http://www.playcast.ru/uploads/2016/02/28/17546239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4429132"/>
            <a:ext cx="2130574" cy="2024045"/>
          </a:xfrm>
          <a:prstGeom prst="rect">
            <a:avLst/>
          </a:prstGeom>
          <a:noFill/>
        </p:spPr>
      </p:pic>
      <p:pic>
        <p:nvPicPr>
          <p:cNvPr id="13" name="Picture 126" descr="http://sad-i-gorod.com/wp-content/uploads/aystra-vyroshchuvannya-rozsady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14744" y="2143116"/>
            <a:ext cx="3214710" cy="3214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ихайло хома dzidzo чорнобривці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2" name="Picture 2" descr="https://lh5.googleusercontent.com/-f4hhtpQqfkI/UIf4Ig7DzhI/AAAAAAAACmQ/_FzUhNCQ798/s900/%2521_MAX8716.jpg"/>
          <p:cNvPicPr>
            <a:picLocks noChangeAspect="1" noChangeArrowheads="1"/>
          </p:cNvPicPr>
          <p:nvPr/>
        </p:nvPicPr>
        <p:blipFill>
          <a:blip r:embed="rId4"/>
          <a:srcRect l="6667" t="7918" r="6666" b="8371"/>
          <a:stretch>
            <a:fillRect/>
          </a:stretch>
        </p:blipFill>
        <p:spPr bwMode="auto">
          <a:xfrm>
            <a:off x="0" y="0"/>
            <a:ext cx="58578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http://www.uamodna.com/assets/articles/image/16aor0ho/fullsize.jpg"/>
          <p:cNvPicPr>
            <a:picLocks noChangeAspect="1" noChangeArrowheads="1"/>
          </p:cNvPicPr>
          <p:nvPr/>
        </p:nvPicPr>
        <p:blipFill>
          <a:blip r:embed="rId5"/>
          <a:srcRect b="24178"/>
          <a:stretch>
            <a:fillRect/>
          </a:stretch>
        </p:blipFill>
        <p:spPr bwMode="auto">
          <a:xfrm>
            <a:off x="0" y="0"/>
            <a:ext cx="4929190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s://upload.wikimedia.org/wikipedia/commons/3/34/%D0%A1%D0%B0%D0%B4%D0%B8%D0%B1%D0%B0_%D1%81%D1%82%D0%BE%D0%BB%D1%8F%D1%80%D0%B0_-_%D0%A5%D0%B0%D1%82%D0%B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5214942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2" descr="http://www.playcast.ru/uploads/2015/11/25/16039952.png"/>
          <p:cNvPicPr>
            <a:picLocks noChangeAspect="1" noChangeArrowheads="1"/>
          </p:cNvPicPr>
          <p:nvPr/>
        </p:nvPicPr>
        <p:blipFill>
          <a:blip r:embed="rId7"/>
          <a:srcRect l="34614" b="24564"/>
          <a:stretch>
            <a:fillRect/>
          </a:stretch>
        </p:blipFill>
        <p:spPr bwMode="auto">
          <a:xfrm>
            <a:off x="2071670" y="2571744"/>
            <a:ext cx="1538665" cy="1428760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slope"/>
          </a:sp3d>
        </p:spPr>
      </p:pic>
      <p:pic>
        <p:nvPicPr>
          <p:cNvPr id="14" name="Picture 4" descr="http://cs622527.vk.me/v622527497/2278a/pr-iJxzRAT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6" y="0"/>
            <a:ext cx="44291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6" descr="http://irecommend.ru/sites/default/files/imagecache/copyright1/user-images/45181/vI8DWxiYX7i8SnOYbOX4w.jpg"/>
          <p:cNvPicPr>
            <a:picLocks noChangeAspect="1" noChangeArrowheads="1"/>
          </p:cNvPicPr>
          <p:nvPr/>
        </p:nvPicPr>
        <p:blipFill>
          <a:blip r:embed="rId9"/>
          <a:srcRect t="36896" r="26604"/>
          <a:stretch>
            <a:fillRect/>
          </a:stretch>
        </p:blipFill>
        <p:spPr bwMode="auto">
          <a:xfrm>
            <a:off x="0" y="5000636"/>
            <a:ext cx="6215074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9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vosledoma.com/wp-content/uploads/2014/07/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4" name="AutoShape 4" descr="http://www.1zoom.ru/big2/45/111323-ilonk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http://www.1zoom.ru/big2/45/111323-ilonk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2" name="Picture 92" descr="http://www.morin-tour.ru/images/news/y4YdRvy.jpg"/>
          <p:cNvPicPr>
            <a:picLocks noChangeAspect="1" noChangeArrowheads="1"/>
          </p:cNvPicPr>
          <p:nvPr/>
        </p:nvPicPr>
        <p:blipFill>
          <a:blip r:embed="rId3"/>
          <a:srcRect r="24999"/>
          <a:stretch>
            <a:fillRect/>
          </a:stretch>
        </p:blipFill>
        <p:spPr bwMode="auto">
          <a:xfrm>
            <a:off x="2928926" y="0"/>
            <a:ext cx="2071702" cy="3286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2" name="Picture 112" descr="http://img0.liveinternet.ru/images/attach/c/0/120/350/120350848_5717539_ba7c9756d3f4febbc35c78ca62b4fe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1285860"/>
            <a:ext cx="2214578" cy="3286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6" name="Picture 116" descr="http://photo.torange.biz/32/32639/HD326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-285776"/>
            <a:ext cx="2286016" cy="3714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8" name="Picture 118" descr="https://encrypted-tbn0.gstatic.com/images?q=tbn:ANd9GcSEmctHFMkidhmdaHKWUw3kOjn3YR0b7T_Tr9UBf_oS61m8883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42908" y="3286125"/>
            <a:ext cx="2571768" cy="3571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4" name="Picture 124" descr="https://i.ytimg.com/vi/F2DgNhYBRa0/maxresdefaul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4286256"/>
            <a:ext cx="414340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72" name="Picture 132" descr="http://cs402129.userapi.com/v402129809/24ec/0BdKniuleOg.jpg"/>
          <p:cNvPicPr>
            <a:picLocks noChangeAspect="1" noChangeArrowheads="1"/>
          </p:cNvPicPr>
          <p:nvPr/>
        </p:nvPicPr>
        <p:blipFill>
          <a:blip r:embed="rId8"/>
          <a:srcRect l="20210"/>
          <a:stretch>
            <a:fillRect/>
          </a:stretch>
        </p:blipFill>
        <p:spPr bwMode="auto">
          <a:xfrm>
            <a:off x="6572264" y="0"/>
            <a:ext cx="2824142" cy="4010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76" name="Picture 136" descr="http://domiksad.net/images/plant/flowers/flowers-ow/zinnia1.jpg"/>
          <p:cNvPicPr>
            <a:picLocks noChangeAspect="1" noChangeArrowheads="1"/>
          </p:cNvPicPr>
          <p:nvPr/>
        </p:nvPicPr>
        <p:blipFill>
          <a:blip r:embed="rId9"/>
          <a:srcRect l="32432" t="20000"/>
          <a:stretch>
            <a:fillRect/>
          </a:stretch>
        </p:blipFill>
        <p:spPr bwMode="auto">
          <a:xfrm>
            <a:off x="2285984" y="3429000"/>
            <a:ext cx="2714644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http://www.playcast.ru/uploads/2016/02/28/17546239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85852" y="-214338"/>
            <a:ext cx="2130574" cy="2024045"/>
          </a:xfrm>
          <a:prstGeom prst="rect">
            <a:avLst/>
          </a:prstGeom>
          <a:noFill/>
        </p:spPr>
      </p:pic>
      <p:pic>
        <p:nvPicPr>
          <p:cNvPr id="15" name="Рисунок 14" descr="http://flower-home.com.ua/images/vitrina/tylpani_efgallery2/tylpani_006_b.jpg"/>
          <p:cNvPicPr/>
          <p:nvPr/>
        </p:nvPicPr>
        <p:blipFill>
          <a:blip r:embed="rId11"/>
          <a:srcRect l="7061" t="-14475" r="11150"/>
          <a:stretch>
            <a:fillRect/>
          </a:stretch>
        </p:blipFill>
        <p:spPr bwMode="auto">
          <a:xfrm>
            <a:off x="-142908" y="-357214"/>
            <a:ext cx="1785950" cy="3954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26" descr="http://sad-i-gorod.com/wp-content/uploads/aystra-vyroshchuvannya-rozsady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14744" y="2143116"/>
            <a:ext cx="3214710" cy="3214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vignette4.wikia.nocookie.net/cookies-friends/images/2/20/1180-1-.jpg/revision/latest?cb=20150103162034&amp;path-prefix=ru"/>
          <p:cNvPicPr>
            <a:picLocks noChangeAspect="1" noChangeArrowheads="1"/>
          </p:cNvPicPr>
          <p:nvPr/>
        </p:nvPicPr>
        <p:blipFill>
          <a:blip r:embed="rId3"/>
          <a:srcRect t="37798"/>
          <a:stretch>
            <a:fillRect/>
          </a:stretch>
        </p:blipFill>
        <p:spPr bwMode="auto">
          <a:xfrm>
            <a:off x="0" y="0"/>
            <a:ext cx="9144000" cy="7072314"/>
          </a:xfrm>
          <a:prstGeom prst="rect">
            <a:avLst/>
          </a:prstGeom>
          <a:noFill/>
        </p:spPr>
      </p:pic>
      <p:pic>
        <p:nvPicPr>
          <p:cNvPr id="8198" name="Picture 6" descr="http://img-fotki.yandex.ru/get/6723/72710540.19d/0_cb9f4_6870828_orig.jpg"/>
          <p:cNvPicPr>
            <a:picLocks noChangeAspect="1" noChangeArrowheads="1"/>
          </p:cNvPicPr>
          <p:nvPr/>
        </p:nvPicPr>
        <p:blipFill>
          <a:blip r:embed="rId4"/>
          <a:srcRect l="31965" t="35259" r="19632"/>
          <a:stretch>
            <a:fillRect/>
          </a:stretch>
        </p:blipFill>
        <p:spPr bwMode="auto">
          <a:xfrm>
            <a:off x="1928794" y="0"/>
            <a:ext cx="3571900" cy="3286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0" name="Picture 8" descr="http://s.photosight.ru/img/4/88c/4284275_lar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42908" y="3643314"/>
            <a:ext cx="3643338" cy="3446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4" name="Picture 12" descr="http://womencenterck.org.ua/wp-content/uploads/2014/11/4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00738" y="3286124"/>
            <a:ext cx="3443262" cy="3929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6" name="Picture 14" descr="http://hiblogger.net/img/articles_img/1/8/a/551140_170002.jpg"/>
          <p:cNvPicPr>
            <a:picLocks noChangeAspect="1" noChangeArrowheads="1"/>
          </p:cNvPicPr>
          <p:nvPr/>
        </p:nvPicPr>
        <p:blipFill>
          <a:blip r:embed="rId7"/>
          <a:srcRect l="20464" r="13039" b="-10006"/>
          <a:stretch>
            <a:fillRect/>
          </a:stretch>
        </p:blipFill>
        <p:spPr bwMode="auto">
          <a:xfrm>
            <a:off x="5429256" y="357166"/>
            <a:ext cx="3714744" cy="3316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8" name="Picture 16" descr="http://dreamfood.ua/uploads/forum/images/1367769732.jpg"/>
          <p:cNvPicPr>
            <a:picLocks noChangeAspect="1" noChangeArrowheads="1"/>
          </p:cNvPicPr>
          <p:nvPr/>
        </p:nvPicPr>
        <p:blipFill>
          <a:blip r:embed="rId8" cstate="print"/>
          <a:srcRect l="-4688" t="-21875" r="20312" b="25000"/>
          <a:stretch>
            <a:fillRect/>
          </a:stretch>
        </p:blipFill>
        <p:spPr bwMode="auto">
          <a:xfrm>
            <a:off x="6572232" y="1285860"/>
            <a:ext cx="2571768" cy="221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10" name="Picture 18" descr="http://dreempics.com/img/picture/Apr/17/5fd8654607a7120202847a8731f61777/11.jpg"/>
          <p:cNvPicPr>
            <a:picLocks noChangeAspect="1" noChangeArrowheads="1"/>
          </p:cNvPicPr>
          <p:nvPr/>
        </p:nvPicPr>
        <p:blipFill>
          <a:blip r:embed="rId9"/>
          <a:srcRect l="6027" r="8972"/>
          <a:stretch>
            <a:fillRect/>
          </a:stretch>
        </p:blipFill>
        <p:spPr bwMode="auto">
          <a:xfrm>
            <a:off x="3214678" y="2857496"/>
            <a:ext cx="2714644" cy="3081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://www.playcast.ru/uploads/2016/02/28/17546239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42908" y="1500174"/>
            <a:ext cx="2333608" cy="2216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10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galagov.tv/wp-content/uploads/2015/05/%D0%9B%D1%96%D1%811.jpg"/>
          <p:cNvPicPr>
            <a:picLocks noChangeAspect="1" noChangeArrowheads="1"/>
          </p:cNvPicPr>
          <p:nvPr/>
        </p:nvPicPr>
        <p:blipFill>
          <a:blip r:embed="rId2"/>
          <a:srcRect b="239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8" descr="http://4.bp.blogspot.com/-_cag8fcGTQI/TdTndYBg_MI/AAAAAAAAAAM/YOEt-IU-S44/s760/proliski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214422"/>
            <a:ext cx="2643174" cy="328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http://www.hvilya.com/_bl/17/794073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857628"/>
            <a:ext cx="3000393" cy="3000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8" descr="http://i.i.ua/photo/images/pic/3/1/4710113_70bfbf9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0"/>
            <a:ext cx="2674257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http://nature.baikal.ru/phs/norm/28/285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14346" y="0"/>
            <a:ext cx="2603516" cy="292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6" name="Picture 6" descr="http://dlm1.meta.ua/pic/0/69/40/_zE7NELwuW.jpg?id=45324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42908" y="3714752"/>
            <a:ext cx="2786054" cy="3316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8" name="Picture 8" descr="Лісові квіти, рослини, Природа, Каталог статей, Oglyanisvpere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1357298"/>
            <a:ext cx="3929090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ttp://www.playcast.ru/uploads/2016/02/28/17546239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53268" y="-214338"/>
            <a:ext cx="2190732" cy="2081195"/>
          </a:xfrm>
          <a:prstGeom prst="rect">
            <a:avLst/>
          </a:prstGeom>
          <a:noFill/>
        </p:spPr>
      </p:pic>
      <p:pic>
        <p:nvPicPr>
          <p:cNvPr id="6146" name="Picture 2" descr="http://www.zastavki.com/pictures/originals/2014/Nature___Flowers_In_a_clearing_spring_flowers_crocus_065820_.jpg"/>
          <p:cNvPicPr>
            <a:picLocks noChangeAspect="1" noChangeArrowheads="1"/>
          </p:cNvPicPr>
          <p:nvPr/>
        </p:nvPicPr>
        <p:blipFill>
          <a:blip r:embed="rId10" cstate="print"/>
          <a:srcRect l="8164"/>
          <a:stretch>
            <a:fillRect/>
          </a:stretch>
        </p:blipFill>
        <p:spPr bwMode="auto">
          <a:xfrm>
            <a:off x="6072198" y="3705226"/>
            <a:ext cx="3500462" cy="3319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56</Words>
  <Application>Microsoft Office PowerPoint</Application>
  <PresentationFormat>Екран (4:3)</PresentationFormat>
  <Paragraphs>14</Paragraphs>
  <Slides>12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3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222</cp:lastModifiedBy>
  <cp:revision>70</cp:revision>
  <dcterms:created xsi:type="dcterms:W3CDTF">2016-03-25T20:00:50Z</dcterms:created>
  <dcterms:modified xsi:type="dcterms:W3CDTF">2020-12-08T14:08:18Z</dcterms:modified>
</cp:coreProperties>
</file>