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413044-6565-4427-A523-24F0740065DC}" type="datetimeFigureOut">
              <a:rPr lang="uk-UA" smtClean="0"/>
              <a:t>04.12.2020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494BA9-ACD8-4844-B717-A1D5074C5EA9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emf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28092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Бережи</a:t>
            </a:r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зуби</a:t>
            </a:r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змалку</a:t>
            </a:r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6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6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6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Підготував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Богдан </a:t>
            </a: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Рачук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4" y="1700808"/>
            <a:ext cx="428625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36" y="1733465"/>
            <a:ext cx="3956858" cy="380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58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75" y="333910"/>
            <a:ext cx="1716079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945904" cy="220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821"/>
            <a:ext cx="2578031" cy="2275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98722"/>
            <a:ext cx="2135721" cy="142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784747" cy="2261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0018"/>
            <a:ext cx="3190809" cy="1526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7646"/>
            <a:ext cx="2448272" cy="288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8" y="1447773"/>
            <a:ext cx="1325538" cy="91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57192"/>
            <a:ext cx="1425526" cy="1115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66530"/>
            <a:ext cx="3014197" cy="1758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46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2">
            <a:off x="539552" y="260648"/>
            <a:ext cx="1152128" cy="2079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5" y="3645024"/>
            <a:ext cx="1193195" cy="2995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2908613" cy="1612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53" y="2752317"/>
            <a:ext cx="2375091" cy="1785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98" y="4653136"/>
            <a:ext cx="3410928" cy="192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88" y="1945159"/>
            <a:ext cx="1851464" cy="170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149"/>
            <a:ext cx="2160240" cy="1421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27" y="1726530"/>
            <a:ext cx="4025658" cy="1293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3853">
            <a:off x="6863093" y="725752"/>
            <a:ext cx="2483669" cy="140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55080"/>
            <a:ext cx="1187845" cy="329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66" y="2636912"/>
            <a:ext cx="2700587" cy="2604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90" y="5194510"/>
            <a:ext cx="2457343" cy="1435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84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116632"/>
            <a:ext cx="377287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кальцій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фтор,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фосфор</a:t>
            </a:r>
          </a:p>
          <a:p>
            <a:pPr algn="ctr"/>
            <a:endParaRPr lang="ru-RU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іцні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зуби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804248" y="2708920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49" y="3624342"/>
            <a:ext cx="119538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0715"/>
            <a:ext cx="10531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68170"/>
            <a:ext cx="1014413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96" y="3284984"/>
            <a:ext cx="1873477" cy="140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30" y="4363949"/>
            <a:ext cx="2376264" cy="180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11" y="4690092"/>
            <a:ext cx="2736304" cy="1739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275"/>
            <a:ext cx="4752528" cy="321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134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5490" y="2120357"/>
            <a:ext cx="37728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СМАКОТА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9" y="109523"/>
            <a:ext cx="2093218" cy="261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36" y="109523"/>
            <a:ext cx="2990850" cy="212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42" y="233337"/>
            <a:ext cx="2952337" cy="1876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74" y="3356993"/>
            <a:ext cx="3184708" cy="2767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98331"/>
            <a:ext cx="3347241" cy="2325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5521" y="2258657"/>
            <a:ext cx="30051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Не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можна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їсти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солодощів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багато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30051"/>
            <a:ext cx="6048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Після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солодкого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потрібно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почистити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зуби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або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прополоскати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рот.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484" y="3933056"/>
            <a:ext cx="24623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Ніколи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не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їж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солодощів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перед сном!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0" y="5133385"/>
            <a:ext cx="1451616" cy="145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2657"/>
            <a:ext cx="8424936" cy="59708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Щоб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зуби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були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завжди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здоровими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виконуй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такі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правила:</a:t>
            </a:r>
          </a:p>
          <a:p>
            <a:pPr lvl="0"/>
            <a:endParaRPr lang="uk-UA" sz="1000" dirty="0" smtClean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Їж </a:t>
            </a:r>
            <a:r>
              <a:rPr lang="uk-UA" sz="2000" dirty="0"/>
              <a:t>якнайбільше сирих овочів і фруктів, нежирного м’яса, сиру, молока.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Не </a:t>
            </a:r>
            <a:r>
              <a:rPr lang="uk-UA" sz="2000" dirty="0"/>
              <a:t>захоплюйся солодощами з цукром, особливо тими, що застрягають у зубах та прилипають до них.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На їж водночас холодну та гарячу їжу, наприклад, морозиво з чаєм.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Не розгризай зубами горіхи, кістки, олівці та інші тверді предмети. Ними ти можеш пошкодити зубну емаль і навіть зламати зуб.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Ходи і сиди прямо. Неправильна постава може зашкодити твоїм зубам.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Щонайменше, двічі на рік відвідуй зубного лікаря. Звертайся до нього при перших ознаках хвороби зубів чи ясен.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Щодня </a:t>
            </a:r>
            <a:r>
              <a:rPr lang="uk-UA" sz="2000" dirty="0" err="1"/>
              <a:t>чисть</a:t>
            </a:r>
            <a:r>
              <a:rPr lang="uk-UA" sz="2000" dirty="0"/>
              <a:t> зуби після сніданку та ввечері . Ретельно </a:t>
            </a:r>
            <a:r>
              <a:rPr lang="uk-UA" sz="2000" dirty="0" err="1"/>
              <a:t>полощи</a:t>
            </a:r>
            <a:r>
              <a:rPr lang="uk-UA" sz="2000" dirty="0"/>
              <a:t> рот після інших прийомів їжі</a:t>
            </a:r>
            <a:r>
              <a:rPr lang="uk-UA" sz="2000" dirty="0" smtClean="0"/>
              <a:t>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886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5" y="260648"/>
            <a:ext cx="888621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58878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</TotalTime>
  <Words>172</Words>
  <Application>Microsoft Office PowerPoint</Application>
  <PresentationFormat>Екран (4:3)</PresentationFormat>
  <Paragraphs>25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8" baseType="lpstr">
      <vt:lpstr>Воздушный поток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Romeo1994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Yura_Home</dc:creator>
  <cp:lastModifiedBy>222</cp:lastModifiedBy>
  <cp:revision>16</cp:revision>
  <dcterms:created xsi:type="dcterms:W3CDTF">2020-01-21T12:40:04Z</dcterms:created>
  <dcterms:modified xsi:type="dcterms:W3CDTF">2020-12-04T08:41:48Z</dcterms:modified>
</cp:coreProperties>
</file>