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53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9502F-5D6E-4656-AFA2-AB47FF9A486D}" type="datetimeFigureOut">
              <a:rPr lang="uk-UA" smtClean="0"/>
              <a:t>05.04.2021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E5896-455D-4964-8D58-61B1A4738EE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168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E5896-455D-4964-8D58-61B1A4738EE1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067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21508" name="Picture 4" descr="ÐÐ°ÑÑÐ¸Ð½ÐºÐ¸ Ð¿Ð¾ Ð·Ð°Ð¿ÑÐ¾ÑÑ Ð¼Ð°Ð»ÑÐ½ÐºÐ¸ ÑÐºÑÐ°ÑÐ½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704" y="4644008"/>
            <a:ext cx="5256584" cy="3744416"/>
          </a:xfrm>
          <a:prstGeom prst="rect">
            <a:avLst/>
          </a:prstGeom>
          <a:noFill/>
        </p:spPr>
      </p:pic>
      <p:sp>
        <p:nvSpPr>
          <p:cNvPr id="2" name="Прямокутник 1"/>
          <p:cNvSpPr/>
          <p:nvPr/>
        </p:nvSpPr>
        <p:spPr>
          <a:xfrm>
            <a:off x="797752" y="611560"/>
            <a:ext cx="52955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Розучування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віршів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природу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Підготував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Михасевич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Андрій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4664" y="1115616"/>
            <a:ext cx="5890964" cy="68634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ДОБРИЙ ДЕНЬ, УКРАЇНО МОЯ!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err="1" smtClean="0">
                <a:solidFill>
                  <a:srgbClr val="002060"/>
                </a:solidFill>
              </a:rPr>
              <a:t>Струмок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серед</a:t>
            </a:r>
            <a:r>
              <a:rPr lang="ru-RU" sz="4000" b="1" dirty="0" smtClean="0">
                <a:solidFill>
                  <a:srgbClr val="002060"/>
                </a:solidFill>
              </a:rPr>
              <a:t> гаю, як </a:t>
            </a:r>
            <a:r>
              <a:rPr lang="ru-RU" sz="4000" b="1" dirty="0" err="1" smtClean="0">
                <a:solidFill>
                  <a:srgbClr val="002060"/>
                </a:solidFill>
              </a:rPr>
              <a:t>стрічечка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На </a:t>
            </a:r>
            <a:r>
              <a:rPr lang="ru-RU" sz="4000" b="1" dirty="0" err="1" smtClean="0">
                <a:solidFill>
                  <a:srgbClr val="002060"/>
                </a:solidFill>
              </a:rPr>
              <a:t>квітці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метелик</a:t>
            </a:r>
            <a:r>
              <a:rPr lang="ru-RU" sz="4000" b="1" dirty="0" smtClean="0">
                <a:solidFill>
                  <a:srgbClr val="002060"/>
                </a:solidFill>
              </a:rPr>
              <a:t>, </a:t>
            </a:r>
            <a:r>
              <a:rPr lang="ru-RU" sz="4000" b="1" dirty="0" err="1" smtClean="0">
                <a:solidFill>
                  <a:srgbClr val="002060"/>
                </a:solidFill>
              </a:rPr>
              <a:t>мов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свічечка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err="1" smtClean="0">
                <a:solidFill>
                  <a:srgbClr val="002060"/>
                </a:solidFill>
              </a:rPr>
              <a:t>Хвилюють</a:t>
            </a:r>
            <a:r>
              <a:rPr lang="ru-RU" sz="4000" b="1" dirty="0" smtClean="0">
                <a:solidFill>
                  <a:srgbClr val="002060"/>
                </a:solidFill>
              </a:rPr>
              <a:t>, </a:t>
            </a:r>
            <a:r>
              <a:rPr lang="ru-RU" sz="4000" b="1" dirty="0" err="1" smtClean="0">
                <a:solidFill>
                  <a:srgbClr val="002060"/>
                </a:solidFill>
              </a:rPr>
              <a:t>малюють</a:t>
            </a:r>
            <a:r>
              <a:rPr lang="ru-RU" sz="4000" b="1" dirty="0" smtClean="0">
                <a:solidFill>
                  <a:srgbClr val="002060"/>
                </a:solidFill>
              </a:rPr>
              <a:t>, </a:t>
            </a:r>
            <a:r>
              <a:rPr lang="ru-RU" sz="4000" b="1" dirty="0" err="1" smtClean="0">
                <a:solidFill>
                  <a:srgbClr val="002060"/>
                </a:solidFill>
              </a:rPr>
              <a:t>квітують</a:t>
            </a:r>
            <a:r>
              <a:rPr lang="ru-RU" sz="4000" b="1" dirty="0" smtClean="0">
                <a:solidFill>
                  <a:srgbClr val="002060"/>
                </a:solidFill>
              </a:rPr>
              <a:t> поля – 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err="1" smtClean="0">
                <a:solidFill>
                  <a:srgbClr val="002060"/>
                </a:solidFill>
              </a:rPr>
              <a:t>Добридень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тобі</a:t>
            </a:r>
            <a:r>
              <a:rPr lang="ru-RU" sz="4000" b="1" dirty="0" smtClean="0">
                <a:solidFill>
                  <a:srgbClr val="002060"/>
                </a:solidFill>
              </a:rPr>
              <a:t>, </a:t>
            </a:r>
            <a:r>
              <a:rPr lang="ru-RU" sz="4000" b="1" dirty="0" err="1" smtClean="0">
                <a:solidFill>
                  <a:srgbClr val="002060"/>
                </a:solidFill>
              </a:rPr>
              <a:t>Україно</a:t>
            </a:r>
            <a:r>
              <a:rPr lang="ru-RU" sz="4000" b="1" dirty="0" smtClean="0">
                <a:solidFill>
                  <a:srgbClr val="002060"/>
                </a:solidFill>
              </a:rPr>
              <a:t> моя!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П.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Тичина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92696" y="683568"/>
            <a:ext cx="58326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70C0"/>
                </a:solidFill>
              </a:rPr>
              <a:t>Україна</a:t>
            </a:r>
            <a:r>
              <a:rPr lang="ru-RU" sz="4000" b="1" dirty="0" smtClean="0">
                <a:solidFill>
                  <a:srgbClr val="0070C0"/>
                </a:solidFill>
              </a:rPr>
              <a:t>,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err="1" smtClean="0">
                <a:solidFill>
                  <a:srgbClr val="0070C0"/>
                </a:solidFill>
              </a:rPr>
              <a:t>Рідний</a:t>
            </a:r>
            <a:r>
              <a:rPr lang="ru-RU" sz="4000" b="1" dirty="0" smtClean="0">
                <a:solidFill>
                  <a:srgbClr val="0070C0"/>
                </a:solidFill>
              </a:rPr>
              <a:t> край,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Поле, </a:t>
            </a:r>
            <a:r>
              <a:rPr lang="ru-RU" sz="4000" b="1" dirty="0" err="1" smtClean="0">
                <a:solidFill>
                  <a:srgbClr val="0070C0"/>
                </a:solidFill>
              </a:rPr>
              <a:t>річка</a:t>
            </a:r>
            <a:r>
              <a:rPr lang="ru-RU" sz="4000" b="1" dirty="0" smtClean="0">
                <a:solidFill>
                  <a:srgbClr val="0070C0"/>
                </a:solidFill>
              </a:rPr>
              <a:t>,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err="1" smtClean="0">
                <a:solidFill>
                  <a:srgbClr val="0070C0"/>
                </a:solidFill>
              </a:rPr>
              <a:t>Синій</a:t>
            </a:r>
            <a:r>
              <a:rPr lang="ru-RU" sz="4000" b="1" dirty="0" smtClean="0">
                <a:solidFill>
                  <a:srgbClr val="0070C0"/>
                </a:solidFill>
              </a:rPr>
              <a:t> гай.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Любо стежкою </a:t>
            </a:r>
            <a:r>
              <a:rPr lang="ru-RU" sz="4000" b="1" dirty="0" err="1" smtClean="0">
                <a:solidFill>
                  <a:srgbClr val="0070C0"/>
                </a:solidFill>
              </a:rPr>
              <a:t>іти</a:t>
            </a:r>
            <a:r>
              <a:rPr lang="ru-RU" sz="4000" b="1" dirty="0" smtClean="0">
                <a:solidFill>
                  <a:srgbClr val="0070C0"/>
                </a:solidFill>
              </a:rPr>
              <a:t> – 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Тут </a:t>
            </a:r>
            <a:r>
              <a:rPr lang="ru-RU" sz="4000" b="1" dirty="0" err="1" smtClean="0">
                <a:solidFill>
                  <a:srgbClr val="0070C0"/>
                </a:solidFill>
              </a:rPr>
              <a:t>живемо</a:t>
            </a:r>
            <a:r>
              <a:rPr lang="ru-RU" sz="4000" b="1" dirty="0" smtClean="0">
                <a:solidFill>
                  <a:srgbClr val="0070C0"/>
                </a:solidFill>
              </a:rPr>
              <a:t> я </a:t>
            </a:r>
            <a:r>
              <a:rPr lang="ru-RU" sz="4000" b="1" dirty="0" err="1" smtClean="0">
                <a:solidFill>
                  <a:srgbClr val="0070C0"/>
                </a:solidFill>
              </a:rPr>
              <a:t>і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ти</a:t>
            </a:r>
            <a:r>
              <a:rPr lang="ru-RU" sz="4000" b="1" dirty="0" smtClean="0">
                <a:solidFill>
                  <a:srgbClr val="0070C0"/>
                </a:solidFill>
              </a:rPr>
              <a:t>!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17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4644008"/>
            <a:ext cx="5544616" cy="3542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36712" y="1043608"/>
            <a:ext cx="56886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Ой </a:t>
            </a:r>
            <a:r>
              <a:rPr lang="ru-RU" sz="4000" b="1" dirty="0" err="1" smtClean="0">
                <a:solidFill>
                  <a:srgbClr val="C00000"/>
                </a:solidFill>
              </a:rPr>
              <a:t>ти</a:t>
            </a:r>
            <a:r>
              <a:rPr lang="ru-RU" sz="4000" b="1" dirty="0" smtClean="0">
                <a:solidFill>
                  <a:srgbClr val="C00000"/>
                </a:solidFill>
              </a:rPr>
              <a:t>, </a:t>
            </a:r>
            <a:r>
              <a:rPr lang="ru-RU" sz="4000" b="1" dirty="0" err="1" smtClean="0">
                <a:solidFill>
                  <a:srgbClr val="C00000"/>
                </a:solidFill>
              </a:rPr>
              <a:t>ненька-Україна</a:t>
            </a:r>
            <a:r>
              <a:rPr lang="ru-RU" sz="4000" b="1" dirty="0" smtClean="0">
                <a:solidFill>
                  <a:srgbClr val="C00000"/>
                </a:solidFill>
              </a:rPr>
              <a:t>,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Я тебе </a:t>
            </a:r>
            <a:r>
              <a:rPr lang="ru-RU" sz="4000" b="1" dirty="0" err="1" smtClean="0">
                <a:solidFill>
                  <a:srgbClr val="C00000"/>
                </a:solidFill>
              </a:rPr>
              <a:t>кохаю</a:t>
            </a:r>
            <a:r>
              <a:rPr lang="ru-RU" sz="4000" b="1" dirty="0" smtClean="0">
                <a:solidFill>
                  <a:srgbClr val="C00000"/>
                </a:solidFill>
              </a:rPr>
              <a:t>,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В </a:t>
            </a:r>
            <a:r>
              <a:rPr lang="ru-RU" sz="4000" b="1" dirty="0" err="1" smtClean="0">
                <a:solidFill>
                  <a:srgbClr val="C00000"/>
                </a:solidFill>
              </a:rPr>
              <a:t>свiтi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кращої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країни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Я не знаю.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err="1" smtClean="0">
                <a:solidFill>
                  <a:srgbClr val="C00000"/>
                </a:solidFill>
              </a:rPr>
              <a:t>Чорне</a:t>
            </a:r>
            <a:r>
              <a:rPr lang="ru-RU" sz="4000" b="1" dirty="0" smtClean="0">
                <a:solidFill>
                  <a:srgbClr val="C00000"/>
                </a:solidFill>
              </a:rPr>
              <a:t> море, степ широкий,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err="1" smtClean="0">
                <a:solidFill>
                  <a:srgbClr val="C00000"/>
                </a:solidFill>
              </a:rPr>
              <a:t>Зеленi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Карпати</a:t>
            </a:r>
            <a:r>
              <a:rPr lang="ru-RU" sz="4000" b="1" dirty="0" smtClean="0">
                <a:solidFill>
                  <a:srgbClr val="C00000"/>
                </a:solidFill>
              </a:rPr>
              <a:t>,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I </a:t>
            </a:r>
            <a:r>
              <a:rPr lang="ru-RU" sz="4000" b="1" dirty="0" err="1" smtClean="0">
                <a:solidFill>
                  <a:srgbClr val="C00000"/>
                </a:solidFill>
              </a:rPr>
              <a:t>пiд</a:t>
            </a:r>
            <a:r>
              <a:rPr lang="ru-RU" sz="4000" b="1" dirty="0" smtClean="0">
                <a:solidFill>
                  <a:srgbClr val="C00000"/>
                </a:solidFill>
              </a:rPr>
              <a:t> небом </a:t>
            </a:r>
            <a:r>
              <a:rPr lang="ru-RU" sz="4000" b="1" dirty="0" err="1" smtClean="0">
                <a:solidFill>
                  <a:srgbClr val="C00000"/>
                </a:solidFill>
              </a:rPr>
              <a:t>синьооким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err="1" smtClean="0">
                <a:solidFill>
                  <a:srgbClr val="C00000"/>
                </a:solidFill>
              </a:rPr>
              <a:t>Стежина</a:t>
            </a:r>
            <a:r>
              <a:rPr lang="ru-RU" sz="4000" b="1" dirty="0" smtClean="0">
                <a:solidFill>
                  <a:srgbClr val="C00000"/>
                </a:solidFill>
              </a:rPr>
              <a:t> до </a:t>
            </a:r>
            <a:r>
              <a:rPr lang="ru-RU" sz="4000" b="1" dirty="0" err="1" smtClean="0">
                <a:solidFill>
                  <a:srgbClr val="C00000"/>
                </a:solidFill>
              </a:rPr>
              <a:t>хати</a:t>
            </a:r>
            <a:r>
              <a:rPr lang="ru-RU" sz="4000" b="1" dirty="0" smtClean="0">
                <a:solidFill>
                  <a:srgbClr val="C00000"/>
                </a:solidFill>
              </a:rPr>
              <a:t>.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36712" y="899592"/>
            <a:ext cx="55446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Наша славна </a:t>
            </a:r>
            <a:r>
              <a:rPr lang="ru-RU" sz="4000" b="1" dirty="0" err="1" smtClean="0">
                <a:solidFill>
                  <a:srgbClr val="7030A0"/>
                </a:solidFill>
              </a:rPr>
              <a:t>Україна</a:t>
            </a:r>
            <a:r>
              <a:rPr lang="ru-RU" sz="4000" b="1" dirty="0" smtClean="0">
                <a:solidFill>
                  <a:srgbClr val="7030A0"/>
                </a:solidFill>
              </a:rPr>
              <a:t>, 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Наше </a:t>
            </a:r>
            <a:r>
              <a:rPr lang="ru-RU" sz="4000" b="1" dirty="0" err="1" smtClean="0">
                <a:solidFill>
                  <a:srgbClr val="7030A0"/>
                </a:solidFill>
              </a:rPr>
              <a:t>щастя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і</a:t>
            </a:r>
            <a:r>
              <a:rPr lang="ru-RU" sz="4000" b="1" dirty="0" smtClean="0">
                <a:solidFill>
                  <a:srgbClr val="7030A0"/>
                </a:solidFill>
              </a:rPr>
              <a:t> наш рай, 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err="1" smtClean="0">
                <a:solidFill>
                  <a:srgbClr val="7030A0"/>
                </a:solidFill>
              </a:rPr>
              <a:t>Чи</a:t>
            </a:r>
            <a:r>
              <a:rPr lang="ru-RU" sz="4000" b="1" dirty="0" smtClean="0">
                <a:solidFill>
                  <a:srgbClr val="7030A0"/>
                </a:solidFill>
              </a:rPr>
              <a:t> на </a:t>
            </a:r>
            <a:r>
              <a:rPr lang="ru-RU" sz="4000" b="1" dirty="0" err="1" smtClean="0">
                <a:solidFill>
                  <a:srgbClr val="7030A0"/>
                </a:solidFill>
              </a:rPr>
              <a:t>світі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є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країна</a:t>
            </a:r>
            <a:r>
              <a:rPr lang="ru-RU" sz="4000" b="1" dirty="0" smtClean="0">
                <a:solidFill>
                  <a:srgbClr val="7030A0"/>
                </a:solidFill>
              </a:rPr>
              <a:t> 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err="1" smtClean="0">
                <a:solidFill>
                  <a:srgbClr val="7030A0"/>
                </a:solidFill>
              </a:rPr>
              <a:t>Ще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миліша</a:t>
            </a:r>
            <a:r>
              <a:rPr lang="ru-RU" sz="4000" b="1" dirty="0" smtClean="0">
                <a:solidFill>
                  <a:srgbClr val="7030A0"/>
                </a:solidFill>
              </a:rPr>
              <a:t> за наш край?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29698" name="Picture 2" descr="ÐÐ°ÑÑÐ¸Ð½ÐºÐ¸ Ð¿Ð¾ Ð·Ð°Ð¿ÑÐ¾ÑÑ Ð¼Ð°Ð»ÑÐ½ÐºÐ¸ ÑÐºÑÐ°ÑÐ½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4139952"/>
            <a:ext cx="532859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20688" y="683568"/>
            <a:ext cx="58772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РІДНЕ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err="1" smtClean="0">
                <a:solidFill>
                  <a:srgbClr val="002060"/>
                </a:solidFill>
              </a:rPr>
              <a:t>Україна</a:t>
            </a:r>
            <a:r>
              <a:rPr lang="ru-RU" sz="4000" b="1" dirty="0" smtClean="0">
                <a:solidFill>
                  <a:srgbClr val="002060"/>
                </a:solidFill>
              </a:rPr>
              <a:t> – </a:t>
            </a:r>
            <a:r>
              <a:rPr lang="ru-RU" sz="4000" b="1" dirty="0" err="1" smtClean="0">
                <a:solidFill>
                  <a:srgbClr val="002060"/>
                </a:solidFill>
              </a:rPr>
              <a:t>рідний</a:t>
            </a:r>
            <a:r>
              <a:rPr lang="ru-RU" sz="4000" b="1" dirty="0" smtClean="0">
                <a:solidFill>
                  <a:srgbClr val="002060"/>
                </a:solidFill>
              </a:rPr>
              <a:t> край,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err="1" smtClean="0">
                <a:solidFill>
                  <a:srgbClr val="002060"/>
                </a:solidFill>
              </a:rPr>
              <a:t>Рідне</a:t>
            </a:r>
            <a:r>
              <a:rPr lang="ru-RU" sz="4000" b="1" dirty="0" smtClean="0">
                <a:solidFill>
                  <a:srgbClr val="002060"/>
                </a:solidFill>
              </a:rPr>
              <a:t> поле, зелен гай,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err="1" smtClean="0">
                <a:solidFill>
                  <a:srgbClr val="002060"/>
                </a:solidFill>
              </a:rPr>
              <a:t>Рідне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місто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й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рідна</a:t>
            </a:r>
            <a:r>
              <a:rPr lang="ru-RU" sz="4000" b="1" dirty="0" smtClean="0">
                <a:solidFill>
                  <a:srgbClr val="002060"/>
                </a:solidFill>
              </a:rPr>
              <a:t> хата,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err="1" smtClean="0">
                <a:solidFill>
                  <a:srgbClr val="002060"/>
                </a:solidFill>
              </a:rPr>
              <a:t>Рідне</a:t>
            </a:r>
            <a:r>
              <a:rPr lang="ru-RU" sz="4000" b="1" dirty="0" smtClean="0">
                <a:solidFill>
                  <a:srgbClr val="002060"/>
                </a:solidFill>
              </a:rPr>
              <a:t> небо </a:t>
            </a:r>
            <a:r>
              <a:rPr lang="ru-RU" sz="4000" b="1" dirty="0" err="1" smtClean="0">
                <a:solidFill>
                  <a:srgbClr val="002060"/>
                </a:solidFill>
              </a:rPr>
              <a:t>й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рідна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мати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Я. Скидан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86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96" y="4572000"/>
            <a:ext cx="547260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92696" y="611560"/>
            <a:ext cx="576064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У РІДНОМУ КРАЇ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Одна </a:t>
            </a:r>
            <a:r>
              <a:rPr lang="ru-RU" sz="4000" b="1" dirty="0" err="1" smtClean="0">
                <a:solidFill>
                  <a:srgbClr val="0070C0"/>
                </a:solidFill>
              </a:rPr>
              <a:t>Батьківщина</a:t>
            </a:r>
            <a:r>
              <a:rPr lang="ru-RU" sz="4000" b="1" dirty="0" smtClean="0">
                <a:solidFill>
                  <a:srgbClr val="0070C0"/>
                </a:solidFill>
              </a:rPr>
              <a:t>, </a:t>
            </a:r>
            <a:r>
              <a:rPr lang="ru-RU" sz="4000" b="1" dirty="0" err="1" smtClean="0">
                <a:solidFill>
                  <a:srgbClr val="0070C0"/>
                </a:solidFill>
              </a:rPr>
              <a:t>і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двох</a:t>
            </a:r>
            <a:r>
              <a:rPr lang="ru-RU" sz="4000" b="1" dirty="0" smtClean="0">
                <a:solidFill>
                  <a:srgbClr val="0070C0"/>
                </a:solidFill>
              </a:rPr>
              <a:t> не </a:t>
            </a:r>
            <a:r>
              <a:rPr lang="ru-RU" sz="4000" b="1" dirty="0" err="1" smtClean="0">
                <a:solidFill>
                  <a:srgbClr val="0070C0"/>
                </a:solidFill>
              </a:rPr>
              <a:t>буває</a:t>
            </a:r>
            <a:r>
              <a:rPr lang="ru-RU" sz="4000" b="1" dirty="0" smtClean="0">
                <a:solidFill>
                  <a:srgbClr val="0070C0"/>
                </a:solidFill>
              </a:rPr>
              <a:t>, 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err="1" smtClean="0">
                <a:solidFill>
                  <a:srgbClr val="0070C0"/>
                </a:solidFill>
              </a:rPr>
              <a:t>Місця</a:t>
            </a:r>
            <a:r>
              <a:rPr lang="ru-RU" sz="4000" b="1" dirty="0" smtClean="0">
                <a:solidFill>
                  <a:srgbClr val="0070C0"/>
                </a:solidFill>
              </a:rPr>
              <a:t>, де </a:t>
            </a:r>
            <a:r>
              <a:rPr lang="ru-RU" sz="4000" b="1" dirty="0" err="1" smtClean="0">
                <a:solidFill>
                  <a:srgbClr val="0070C0"/>
                </a:solidFill>
              </a:rPr>
              <a:t>родилися</a:t>
            </a:r>
            <a:r>
              <a:rPr lang="ru-RU" sz="4000" b="1" dirty="0" smtClean="0">
                <a:solidFill>
                  <a:srgbClr val="0070C0"/>
                </a:solidFill>
              </a:rPr>
              <a:t>, </a:t>
            </a:r>
            <a:r>
              <a:rPr lang="ru-RU" sz="4000" b="1" dirty="0" err="1" smtClean="0">
                <a:solidFill>
                  <a:srgbClr val="0070C0"/>
                </a:solidFill>
              </a:rPr>
              <a:t>завжди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святі</a:t>
            </a:r>
            <a:r>
              <a:rPr lang="ru-RU" sz="4000" b="1" dirty="0" smtClean="0">
                <a:solidFill>
                  <a:srgbClr val="0070C0"/>
                </a:solidFill>
              </a:rPr>
              <a:t>. 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err="1" smtClean="0">
                <a:solidFill>
                  <a:srgbClr val="0070C0"/>
                </a:solidFill>
              </a:rPr>
              <a:t>Хто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рідну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оселю</a:t>
            </a:r>
            <a:r>
              <a:rPr lang="ru-RU" sz="4000" b="1" dirty="0" smtClean="0">
                <a:solidFill>
                  <a:srgbClr val="0070C0"/>
                </a:solidFill>
              </a:rPr>
              <a:t> свою </a:t>
            </a:r>
            <a:r>
              <a:rPr lang="ru-RU" sz="4000" b="1" dirty="0" err="1" smtClean="0">
                <a:solidFill>
                  <a:srgbClr val="0070C0"/>
                </a:solidFill>
              </a:rPr>
              <a:t>забуває</a:t>
            </a:r>
            <a:r>
              <a:rPr lang="ru-RU" sz="4000" b="1" dirty="0" smtClean="0">
                <a:solidFill>
                  <a:srgbClr val="0070C0"/>
                </a:solidFill>
              </a:rPr>
              <a:t>, 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Той </a:t>
            </a:r>
            <a:r>
              <a:rPr lang="ru-RU" sz="4000" b="1" dirty="0" err="1" smtClean="0">
                <a:solidFill>
                  <a:srgbClr val="0070C0"/>
                </a:solidFill>
              </a:rPr>
              <a:t>долі</a:t>
            </a:r>
            <a:r>
              <a:rPr lang="ru-RU" sz="4000" b="1" dirty="0" smtClean="0">
                <a:solidFill>
                  <a:srgbClr val="0070C0"/>
                </a:solidFill>
              </a:rPr>
              <a:t> не </a:t>
            </a:r>
            <a:r>
              <a:rPr lang="ru-RU" sz="4000" b="1" dirty="0" err="1" smtClean="0">
                <a:solidFill>
                  <a:srgbClr val="0070C0"/>
                </a:solidFill>
              </a:rPr>
              <a:t>знайде</a:t>
            </a:r>
            <a:r>
              <a:rPr lang="ru-RU" sz="4000" b="1" dirty="0" smtClean="0">
                <a:solidFill>
                  <a:srgbClr val="0070C0"/>
                </a:solidFill>
              </a:rPr>
              <a:t> в </a:t>
            </a:r>
            <a:r>
              <a:rPr lang="ru-RU" sz="4000" b="1" dirty="0" err="1" smtClean="0">
                <a:solidFill>
                  <a:srgbClr val="0070C0"/>
                </a:solidFill>
              </a:rPr>
              <a:t>житті</a:t>
            </a:r>
            <a:r>
              <a:rPr lang="ru-RU" sz="4000" b="1" dirty="0" smtClean="0">
                <a:solidFill>
                  <a:srgbClr val="0070C0"/>
                </a:solidFill>
              </a:rPr>
              <a:t>.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27650" name="Picture 2" descr="ÐÐ°ÑÑÐ¸Ð½ÐºÐ¸ Ð¿Ð¾ Ð·Ð°Ð¿ÑÐ¾ÑÑ Ð¼Ð°Ð»ÑÐ½ÐºÐ¸ ÑÐºÑÐ°ÑÐ½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824" y="6300192"/>
            <a:ext cx="3039393" cy="227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8680" y="1043608"/>
            <a:ext cx="54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УКРАЇНА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err="1" smtClean="0">
                <a:solidFill>
                  <a:srgbClr val="C00000"/>
                </a:solidFill>
              </a:rPr>
              <a:t>Дужче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і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дужче</a:t>
            </a:r>
            <a:r>
              <a:rPr lang="ru-RU" sz="4000" b="1" dirty="0" smtClean="0">
                <a:solidFill>
                  <a:srgbClr val="C00000"/>
                </a:solidFill>
              </a:rPr>
              <a:t> кругом 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err="1" smtClean="0">
                <a:solidFill>
                  <a:srgbClr val="C00000"/>
                </a:solidFill>
              </a:rPr>
              <a:t>Пісня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гримить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солов'я</a:t>
            </a:r>
            <a:r>
              <a:rPr lang="ru-RU" sz="4000" b="1" dirty="0" smtClean="0">
                <a:solidFill>
                  <a:srgbClr val="C00000"/>
                </a:solidFill>
              </a:rPr>
              <a:t>. 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Гори </a:t>
            </a:r>
            <a:r>
              <a:rPr lang="ru-RU" sz="4000" b="1" dirty="0" err="1" smtClean="0">
                <a:solidFill>
                  <a:srgbClr val="C00000"/>
                </a:solidFill>
              </a:rPr>
              <a:t>мовчать</a:t>
            </a:r>
            <a:r>
              <a:rPr lang="ru-RU" sz="4000" b="1" dirty="0" smtClean="0">
                <a:solidFill>
                  <a:srgbClr val="C00000"/>
                </a:solidFill>
              </a:rPr>
              <a:t> над </a:t>
            </a:r>
            <a:r>
              <a:rPr lang="ru-RU" sz="4000" b="1" dirty="0" err="1" smtClean="0">
                <a:solidFill>
                  <a:srgbClr val="C00000"/>
                </a:solidFill>
              </a:rPr>
              <a:t>Дніпром</a:t>
            </a:r>
            <a:r>
              <a:rPr lang="ru-RU" sz="4000" b="1" dirty="0" smtClean="0">
                <a:solidFill>
                  <a:srgbClr val="C00000"/>
                </a:solidFill>
              </a:rPr>
              <a:t> 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err="1" smtClean="0">
                <a:solidFill>
                  <a:srgbClr val="C00000"/>
                </a:solidFill>
              </a:rPr>
              <a:t>Це</a:t>
            </a:r>
            <a:r>
              <a:rPr lang="ru-RU" sz="4000" b="1" dirty="0" smtClean="0">
                <a:solidFill>
                  <a:srgbClr val="C00000"/>
                </a:solidFill>
              </a:rPr>
              <a:t> — </a:t>
            </a:r>
            <a:r>
              <a:rPr lang="ru-RU" sz="4000" b="1" dirty="0" err="1" smtClean="0">
                <a:solidFill>
                  <a:srgbClr val="C00000"/>
                </a:solidFill>
              </a:rPr>
              <a:t>Україна</a:t>
            </a:r>
            <a:r>
              <a:rPr lang="ru-RU" sz="4000" b="1" dirty="0" smtClean="0">
                <a:solidFill>
                  <a:srgbClr val="C00000"/>
                </a:solidFill>
              </a:rPr>
              <a:t> моя. 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6626" name="AutoShape 2" descr="ÐÐ°ÑÑÐ¸Ð½ÐºÐ¸ Ð¿Ð¾ Ð·Ð°Ð¿ÑÐ¾ÑÑ Ð¼Ð°Ð»ÑÐ½ÐºÐ¸ ÑÐºÑÐ°ÑÐ½Ð°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ÐÐ°ÑÑÐ¸Ð½ÐºÐ¸ Ð¿Ð¾ Ð·Ð°Ð¿ÑÐ¾ÑÑ Ð¼Ð°Ð»ÑÐ½ÐºÐ¸ ÑÐºÑÐ°ÑÐ½Ð°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ÐÐ°ÑÑÐ¸Ð½ÐºÐ¸ Ð¿Ð¾ Ð·Ð°Ð¿ÑÐ¾ÑÑ Ð¼Ð°Ð»ÑÐ½ÐºÐ¸ ÑÐºÑÐ°ÑÐ½Ð°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ÐÐ°ÑÑÐ¸Ð½ÐºÐ¸ Ð¿Ð¾ Ð·Ð°Ð¿ÑÐ¾ÑÑ Ð¼Ð°Ð»ÑÐ½ÐºÐ¸ ÑÐºÑÐ°ÑÐ½Ð°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ÐÐ°ÑÑÐ¸Ð½ÐºÐ¸ Ð¿Ð¾ Ð·Ð°Ð¿ÑÐ¾ÑÑ Ð¼Ð°Ð»ÑÐ½ÐºÐ¸ ÑÐºÑÐ°ÑÐ½Ð°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6" name="Picture 1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20" y="4860032"/>
            <a:ext cx="511256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20688" y="827584"/>
            <a:ext cx="54726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МІЙ КРАЙ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err="1" smtClean="0">
                <a:solidFill>
                  <a:srgbClr val="7030A0"/>
                </a:solidFill>
              </a:rPr>
              <a:t>Україна</a:t>
            </a:r>
            <a:r>
              <a:rPr lang="ru-RU" sz="4000" b="1" dirty="0" smtClean="0">
                <a:solidFill>
                  <a:srgbClr val="7030A0"/>
                </a:solidFill>
              </a:rPr>
              <a:t> — край </a:t>
            </a:r>
            <a:r>
              <a:rPr lang="ru-RU" sz="4000" b="1" dirty="0" err="1" smtClean="0">
                <a:solidFill>
                  <a:srgbClr val="7030A0"/>
                </a:solidFill>
              </a:rPr>
              <a:t>мій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рідний</a:t>
            </a:r>
            <a:r>
              <a:rPr lang="ru-RU" sz="4000" b="1" dirty="0" smtClean="0">
                <a:solidFill>
                  <a:srgbClr val="7030A0"/>
                </a:solidFill>
              </a:rPr>
              <a:t> 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err="1" smtClean="0">
                <a:solidFill>
                  <a:srgbClr val="7030A0"/>
                </a:solidFill>
              </a:rPr>
              <a:t>Від</a:t>
            </a:r>
            <a:r>
              <a:rPr lang="ru-RU" sz="4000" b="1" dirty="0" smtClean="0">
                <a:solidFill>
                  <a:srgbClr val="7030A0"/>
                </a:solidFill>
              </a:rPr>
              <a:t> Кавказу по </a:t>
            </a:r>
            <a:r>
              <a:rPr lang="ru-RU" sz="4000" b="1" dirty="0" err="1" smtClean="0">
                <a:solidFill>
                  <a:srgbClr val="7030A0"/>
                </a:solidFill>
              </a:rPr>
              <a:t>Карпати</a:t>
            </a:r>
            <a:r>
              <a:rPr lang="ru-RU" sz="4000" b="1" dirty="0" smtClean="0">
                <a:solidFill>
                  <a:srgbClr val="7030A0"/>
                </a:solidFill>
              </a:rPr>
              <a:t>, 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І веселий, </a:t>
            </a:r>
            <a:r>
              <a:rPr lang="ru-RU" sz="4000" b="1" dirty="0" err="1" smtClean="0">
                <a:solidFill>
                  <a:srgbClr val="7030A0"/>
                </a:solidFill>
              </a:rPr>
              <a:t>і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свобідний</a:t>
            </a:r>
            <a:r>
              <a:rPr lang="ru-RU" sz="4000" b="1" dirty="0" smtClean="0">
                <a:solidFill>
                  <a:srgbClr val="7030A0"/>
                </a:solidFill>
              </a:rPr>
              <a:t>, 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І великий, </a:t>
            </a:r>
            <a:r>
              <a:rPr lang="ru-RU" sz="4000" b="1" dirty="0" err="1" smtClean="0">
                <a:solidFill>
                  <a:srgbClr val="7030A0"/>
                </a:solidFill>
              </a:rPr>
              <a:t>і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багатий</a:t>
            </a:r>
            <a:r>
              <a:rPr lang="ru-RU" sz="4000" b="1" dirty="0" smtClean="0">
                <a:solidFill>
                  <a:srgbClr val="7030A0"/>
                </a:solidFill>
              </a:rPr>
              <a:t>. 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560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63500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63500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63500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20" y="5148064"/>
            <a:ext cx="4896544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8680" y="683568"/>
            <a:ext cx="56886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З ТОБОЮ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err="1" smtClean="0">
                <a:solidFill>
                  <a:srgbClr val="C00000"/>
                </a:solidFill>
              </a:rPr>
              <a:t>Послухай</a:t>
            </a:r>
            <a:r>
              <a:rPr lang="ru-RU" sz="4000" b="1" dirty="0" smtClean="0">
                <a:solidFill>
                  <a:srgbClr val="C00000"/>
                </a:solidFill>
              </a:rPr>
              <a:t>, як </a:t>
            </a:r>
            <a:r>
              <a:rPr lang="ru-RU" sz="4000" b="1" dirty="0" err="1" smtClean="0">
                <a:solidFill>
                  <a:srgbClr val="C00000"/>
                </a:solidFill>
              </a:rPr>
              <a:t>струмок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дзвенить</a:t>
            </a:r>
            <a:r>
              <a:rPr lang="ru-RU" sz="4000" b="1" dirty="0" smtClean="0">
                <a:solidFill>
                  <a:srgbClr val="C00000"/>
                </a:solidFill>
              </a:rPr>
              <a:t>,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Як гомонить </a:t>
            </a:r>
            <a:r>
              <a:rPr lang="ru-RU" sz="4000" b="1" dirty="0" err="1" smtClean="0">
                <a:solidFill>
                  <a:srgbClr val="C00000"/>
                </a:solidFill>
              </a:rPr>
              <a:t>ліщина</a:t>
            </a:r>
            <a:r>
              <a:rPr lang="ru-RU" sz="4000" b="1" dirty="0" smtClean="0">
                <a:solidFill>
                  <a:srgbClr val="C00000"/>
                </a:solidFill>
              </a:rPr>
              <a:t>.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З тобою </a:t>
            </a:r>
            <a:r>
              <a:rPr lang="ru-RU" sz="4000" b="1" dirty="0" err="1" smtClean="0">
                <a:solidFill>
                  <a:srgbClr val="C00000"/>
                </a:solidFill>
              </a:rPr>
              <a:t>всюди</a:t>
            </a:r>
            <a:r>
              <a:rPr lang="ru-RU" sz="4000" b="1" dirty="0" smtClean="0">
                <a:solidFill>
                  <a:srgbClr val="C00000"/>
                </a:solidFill>
              </a:rPr>
              <a:t>, </a:t>
            </a:r>
            <a:r>
              <a:rPr lang="ru-RU" sz="4000" b="1" dirty="0" err="1" smtClean="0">
                <a:solidFill>
                  <a:srgbClr val="C00000"/>
                </a:solidFill>
              </a:rPr>
              <a:t>кожну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мить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Говорить </a:t>
            </a:r>
            <a:r>
              <a:rPr lang="ru-RU" sz="4000" b="1" dirty="0" err="1" smtClean="0">
                <a:solidFill>
                  <a:srgbClr val="C00000"/>
                </a:solidFill>
              </a:rPr>
              <a:t>Україна</a:t>
            </a:r>
            <a:r>
              <a:rPr lang="ru-RU" sz="4000" b="1" dirty="0" smtClean="0">
                <a:solidFill>
                  <a:srgbClr val="C00000"/>
                </a:solidFill>
              </a:rPr>
              <a:t>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24578" name="Picture 2" descr="ÐÐ°ÑÑÐ¸Ð½ÐºÐ¸ Ð¿Ð¾ Ð·Ð°Ð¿ÑÐ¾ÑÑ Ð¼Ð°Ð»ÑÐ½ÐºÐ¸ ÑÐºÑÐ°ÑÐ½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712" y="5004048"/>
            <a:ext cx="5214690" cy="346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42</Words>
  <Application>Microsoft Office PowerPoint</Application>
  <PresentationFormat>Екран (4:3)</PresentationFormat>
  <Paragraphs>15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222</dc:creator>
  <cp:lastModifiedBy>222</cp:lastModifiedBy>
  <cp:revision>13</cp:revision>
  <dcterms:modified xsi:type="dcterms:W3CDTF">2021-04-05T08:51:12Z</dcterms:modified>
</cp:coreProperties>
</file>