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9" r:id="rId5"/>
    <p:sldId id="264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4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1\Desktop\0381204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214290"/>
            <a:ext cx="9143999" cy="7786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357422" y="215663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КВІТЕНЬ ЗЕМЛЮ КВІТЧАЄ</a:t>
            </a:r>
            <a:endParaRPr lang="uk-UA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214422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познайомити учнів з характерними ознаками  місяця квітня;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- навчати розуміти зв’язок між явищами природи та життям рослин, тварин;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- викликати естетичне переживання від весняного пробудження  природи.</a:t>
            </a:r>
          </a:p>
          <a:p>
            <a:pPr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Є.І.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8670"/>
            <a:ext cx="4286280" cy="5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Kcy;&amp;acy;&amp;rcy;&amp;tcy;&amp;icy;&amp;ncy;&amp;kcy;&amp;icy; &amp;pcy;&amp;ocy; &amp;zcy;&amp;acy;&amp;pcy;&amp;rcy;&amp;ocy;&amp;scy;&amp;ucy; &amp;vcy;&amp;iecy;&amp;s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1000100" y="1049806"/>
            <a:ext cx="54292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Зацвіли усі діброви,</a:t>
            </a: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долини, і луги,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річки синіють знову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не входять в береги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М.Стельмах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иховання\Малюнки, картини\0381204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Відгадай !</a:t>
            </a:r>
            <a:endParaRPr lang="uk-UA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28586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571612"/>
            <a:ext cx="5214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Вже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пташки </a:t>
            </a: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повернулися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 край.</a:t>
            </a:r>
            <a:b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весну </a:t>
            </a: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співають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 </a:t>
            </a: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гай</a:t>
            </a:r>
            <a:b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Ніжаться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сонці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Трави, </a:t>
            </a: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квіти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Вже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настав </a:t>
            </a: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ласкавий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Місяць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(</a:t>
            </a:r>
            <a:r>
              <a:rPr lang="ru-RU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другий</a:t>
            </a:r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місяць</a:t>
            </a:r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весни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0381204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785794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КВІТЕНЬ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643050"/>
            <a:ext cx="66437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земля готується до цвітіння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 річках лід ламається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багато води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дні стають довшими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дзюркочуть струмочки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 проталинах з'являються перші квіти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сонце піднімається високо</a:t>
            </a:r>
            <a:endParaRPr lang="uk-UA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w-dog.ru/wallpapers/1/36/329642458116917/nebo-zelen-oduvanchik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5005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Квітень - місяць квітів</a:t>
            </a:r>
            <a:endParaRPr lang="uk-UA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972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Другий місяць весни народ назвав квітнем, мабуть, за карнавал квітів, розмаїття барв, бо в квітні розцвітають наші найулюбленіші весняні квіти: синьоокі проліски золоті кульбабки, ніжні фіалки , пахучі конвалії, тендітні прозорі крокуси. А болото наче залите жовтим блискучим квітом калюжниці.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Перші бруньки.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кондратюк\foto_lipa_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038600" cy="2571768"/>
          </a:xfrm>
          <a:prstGeom prst="rect">
            <a:avLst/>
          </a:prstGeom>
          <a:noFill/>
        </p:spPr>
      </p:pic>
      <p:pic>
        <p:nvPicPr>
          <p:cNvPr id="6" name="Picture 5" descr="C:\Users\Admin\Desktop\кондратюк\pochki-rasten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4000527" cy="2428892"/>
          </a:xfrm>
          <a:prstGeom prst="rect">
            <a:avLst/>
          </a:prstGeom>
          <a:noFill/>
        </p:spPr>
      </p:pic>
      <p:pic>
        <p:nvPicPr>
          <p:cNvPr id="7" name="Picture 3" descr="C:\Users\Admin\Desktop\кондратюк\i032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5"/>
            <a:ext cx="4214842" cy="2500330"/>
          </a:xfrm>
          <a:prstGeom prst="rect">
            <a:avLst/>
          </a:prstGeom>
          <a:noFill/>
        </p:spPr>
      </p:pic>
      <p:pic>
        <p:nvPicPr>
          <p:cNvPr id="8" name="Picture 6" descr="C:\Users\Admin\Desktop\кондратюк\poplar-black-benefit-and-harm-prescription-applications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418623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68346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Оживають комахи.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кондратюк\img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2968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Повертаються в квітні.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кондратюк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Прикмети про квітень 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5000660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Гроза на початку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до теплого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урожаю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горіхів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Вдень жарко, 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прохолодно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хорошої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погоди.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Зоряні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до урожаю.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ідуть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теплі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дощі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до урожаю.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соку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чекай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дощового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ластівки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прилетіли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вся весна буде холодною.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mcy;&amp;ucy;&amp;dcy;&amp;rcy;&amp;acy;&amp;yacy; &amp;scy;&amp;ocy;&amp;vcy;&amp;acy; 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643050"/>
            <a:ext cx="4143372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Квітень – провісник літа. Довшають дні, світить сонце, все навкруг зеленіє, квітує.</a:t>
            </a:r>
            <a:endParaRPr lang="uk-U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ownloads\1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3999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Відгадай !</vt:lpstr>
      <vt:lpstr>Слайд 3</vt:lpstr>
      <vt:lpstr>Квітень - місяць квітів</vt:lpstr>
      <vt:lpstr>Перші бруньки.</vt:lpstr>
      <vt:lpstr>Оживають комахи. </vt:lpstr>
      <vt:lpstr>Повертаються в квітні. </vt:lpstr>
      <vt:lpstr>Прикмети про квітень !</vt:lpstr>
      <vt:lpstr>Квітень – провісник літа. Довшають дні, світить сонце, все навкруг зеленіє, квітує.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Квітень землю квітчає.</dc:title>
  <dc:creator>1</dc:creator>
  <cp:lastModifiedBy>c400</cp:lastModifiedBy>
  <cp:revision>68</cp:revision>
  <dcterms:created xsi:type="dcterms:W3CDTF">2010-06-21T23:00:44Z</dcterms:created>
  <dcterms:modified xsi:type="dcterms:W3CDTF">2010-06-22T02:53:18Z</dcterms:modified>
</cp:coreProperties>
</file>