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5" r:id="rId2"/>
    <p:sldId id="257" r:id="rId3"/>
    <p:sldId id="258" r:id="rId4"/>
    <p:sldId id="266" r:id="rId5"/>
    <p:sldId id="286" r:id="rId6"/>
    <p:sldId id="263" r:id="rId7"/>
    <p:sldId id="262" r:id="rId8"/>
    <p:sldId id="267" r:id="rId9"/>
    <p:sldId id="268" r:id="rId10"/>
    <p:sldId id="294" r:id="rId11"/>
    <p:sldId id="295" r:id="rId12"/>
    <p:sldId id="296" r:id="rId13"/>
    <p:sldId id="297" r:id="rId14"/>
    <p:sldId id="270" r:id="rId15"/>
    <p:sldId id="272" r:id="rId16"/>
    <p:sldId id="288" r:id="rId17"/>
    <p:sldId id="289" r:id="rId18"/>
    <p:sldId id="290" r:id="rId19"/>
    <p:sldId id="291" r:id="rId20"/>
    <p:sldId id="29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9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2" autoAdjust="0"/>
    <p:restoredTop sz="94660"/>
  </p:normalViewPr>
  <p:slideViewPr>
    <p:cSldViewPr>
      <p:cViewPr varScale="1">
        <p:scale>
          <a:sx n="82" d="100"/>
          <a:sy n="82" d="100"/>
        </p:scale>
        <p:origin x="148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BBFF9-A48A-4941-BBCD-23F2FBB9D43A}" type="datetimeFigureOut">
              <a:rPr lang="ru-RU" smtClean="0"/>
              <a:pPr/>
              <a:t>15.04.2021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B28F8-1966-466C-8966-ACAF22C451F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797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B28F8-1966-466C-8966-ACAF22C451F1}" type="slidenum">
              <a:rPr lang="uk-UA" smtClean="0"/>
              <a:pPr/>
              <a:t>14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B28F8-1966-466C-8966-ACAF22C451F1}" type="slidenum">
              <a:rPr lang="uk-UA" smtClean="0"/>
              <a:pPr/>
              <a:t>16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dte-zdorovi.ru/files/fireman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1;&#1077;&#1085;&#1086;&#1074;&#1086;\Desktop\&#1087;&#1088;&#1086;&#1077;&#1082;&#1090;\&#1042;&#1086;&#1075;&#1086;&#1085;&#1100;%20&#1076;&#1088;&#1091;&#1075;,%20&#1074;&#1086;&#1075;&#1086;&#1085;&#1100;%20&#1074;&#1086;&#1088;&#1086;&#1075;.mp3" TargetMode="Externa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www.photoshoper2.ucoz.ru/photo/12-0-75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pple.fcreator.ru/viewtopic.php?id=109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8.gif"/><Relationship Id="rId4" Type="http://schemas.openxmlformats.org/officeDocument/2006/relationships/hyperlink" Target="http://apple.fcreator.ru/viewtopic.php?id=10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pple.fcreator.ru/viewtopic.php?id=109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9.jpe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Картинка 6 из 1680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-22102"/>
            <a:ext cx="9144000" cy="68675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857232"/>
            <a:ext cx="778671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Вогонь – друг, вогонь – ворог!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6248" y="5573554"/>
            <a:ext cx="503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solidFill>
                  <a:schemeClr val="bg1"/>
                </a:solidFill>
                <a:latin typeface="Arial Black" pitchFamily="34" charset="0"/>
              </a:rPr>
              <a:t>Підготувала: Тетяна Ткач                                        </a:t>
            </a:r>
          </a:p>
        </p:txBody>
      </p:sp>
      <p:pic>
        <p:nvPicPr>
          <p:cNvPr id="5" name="Picture 20" descr="Картинка 13 из 67016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929066"/>
            <a:ext cx="33254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BEAC7">
                <a:alpha val="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464347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3571876"/>
            <a:ext cx="38576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/>
              <a:t> </a:t>
            </a: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Мама їсти нам готує	                  І за ним весь час пильнує.</a:t>
            </a:r>
            <a:endParaRPr lang="uk-UA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0"/>
            <a:ext cx="40719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Вогник – наш  товариш і друг, Ми без нього, як без рук. </a:t>
            </a:r>
            <a:endParaRPr lang="uk-UA" sz="4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10" name="Object 18"/>
          <p:cNvGraphicFramePr>
            <a:graphicFrameLocks noChangeAspect="1"/>
          </p:cNvGraphicFramePr>
          <p:nvPr/>
        </p:nvGraphicFramePr>
        <p:xfrm>
          <a:off x="4429124" y="2786058"/>
          <a:ext cx="4500594" cy="3878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Точечный рисунок" r:id="rId4" imgW="4858428" imgH="4866667" progId="PBrush">
                  <p:embed/>
                </p:oleObj>
              </mc:Choice>
              <mc:Fallback>
                <p:oleObj name="Точечный рисунок" r:id="rId4" imgW="4858428" imgH="4866667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2786058"/>
                        <a:ext cx="4500594" cy="3878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786058"/>
            <a:ext cx="5000660" cy="376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14290"/>
            <a:ext cx="483395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285784" y="357166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А в печі велетенській,                 у домні,</a:t>
            </a:r>
            <a:endParaRPr lang="uk-UA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9256" y="3857628"/>
            <a:ext cx="335758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Плавлять сталь сталевари невтомні.	</a:t>
            </a:r>
            <a:endParaRPr lang="uk-UA" sz="4400" dirty="0"/>
          </a:p>
        </p:txBody>
      </p:sp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471490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143248"/>
            <a:ext cx="507209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57786" y="142852"/>
            <a:ext cx="378621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 </a:t>
            </a: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Вічний вогонь біля </a:t>
            </a:r>
            <a:r>
              <a:rPr lang="uk-UA" sz="4400" b="1" dirty="0" err="1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4400" b="1" dirty="0" err="1">
                <a:latin typeface="Times New Roman" pitchFamily="18" charset="0"/>
                <a:cs typeface="Times New Roman" pitchFamily="18" charset="0"/>
              </a:rPr>
              <a:t>ятника</a:t>
            </a: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    горить, 			</a:t>
            </a:r>
            <a:r>
              <a:rPr lang="uk-UA" b="1" dirty="0"/>
              <a:t>				 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3857628"/>
            <a:ext cx="335758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Не забудь перед ним голову          схилить!	</a:t>
            </a:r>
            <a:endParaRPr lang="uk-UA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571876"/>
            <a:ext cx="442915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14290"/>
            <a:ext cx="442915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2844" y="785794"/>
            <a:ext cx="42862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А ще вогонь зі спортом дружить, Спортсменам - олімпійцям вірно служить. </a:t>
            </a:r>
            <a:endParaRPr lang="uk-UA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42852"/>
            <a:ext cx="450059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28604"/>
            <a:ext cx="3976427" cy="235745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928934"/>
            <a:ext cx="4429156" cy="33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MCj0426354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857628"/>
            <a:ext cx="3124200" cy="2297113"/>
          </a:xfrm>
          <a:prstGeom prst="rect">
            <a:avLst/>
          </a:prstGeom>
          <a:noFill/>
        </p:spPr>
      </p:pic>
      <p:pic>
        <p:nvPicPr>
          <p:cNvPr id="7" name="Picture 6" descr="MCj0318282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642918"/>
            <a:ext cx="4098959" cy="17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" descr="nature46[1]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381" y="285728"/>
            <a:ext cx="891459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14480" y="2857496"/>
            <a:ext cx="578647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>
                <a:ln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«Мишки – </a:t>
            </a:r>
            <a:r>
              <a:rPr lang="ru-RU" sz="7200" b="1" cap="none" spc="0" dirty="0" err="1">
                <a:ln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бешкетники</a:t>
            </a:r>
            <a:r>
              <a:rPr lang="ru-RU" sz="7200" b="1" cap="none" spc="0" dirty="0">
                <a:ln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7" name="Picture 4" descr="Рисунок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3357562"/>
            <a:ext cx="166049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Рисунок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786190"/>
            <a:ext cx="18827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koshkia-139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285728"/>
            <a:ext cx="1500198" cy="246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3" descr="9ef24c3722f58e9ddf9a29b9ca99fb8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571480"/>
            <a:ext cx="1500198" cy="181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6e8ffffe351a5004726a1c37f259ec1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8926" y="5000636"/>
            <a:ext cx="993586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6e8ffffe351a5004726a1c37f259ec1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5072074"/>
            <a:ext cx="714368" cy="123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6e8ffffe351a5004726a1c37f259ec1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5000636"/>
            <a:ext cx="1000132" cy="172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Вогонь друг, вогонь ворог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572528" y="6286520"/>
            <a:ext cx="357190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 numSld="6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Новая папка\Scan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64395" y="-964392"/>
            <a:ext cx="7215215" cy="91440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357166"/>
            <a:ext cx="2571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малесенькій норі, у гарнесенькім  домі. Веселились і жили мишки дві чудові. Мама й татко на роботі, наказали: не шуміть .	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 rot="17318867">
            <a:off x="434937" y="-166592"/>
            <a:ext cx="2513663" cy="2822556"/>
          </a:xfrm>
          <a:prstGeom prst="wedgeEllipseCallout">
            <a:avLst/>
          </a:prstGeom>
          <a:noFill/>
          <a:ln cap="rnd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Новая папка\S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84876" y="-1084876"/>
            <a:ext cx="7215215" cy="9384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3143240" cy="21431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0718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мишатка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ті чудові вирішили в хатці вогник запалить. 	                      Дрівець уже вони наклали, листки із зошита знайшли. І коробку з сірниками вже хутенько принесли.	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Новая папка\Scan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5037" y="-1360821"/>
            <a:ext cx="7000900" cy="972254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4143380"/>
            <a:ext cx="27146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А вогонь все вище,                       а вогонь все далі.	            Ось вже з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їв він і подушку, і прямує далі . А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мишата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ті злякались, залізли під ліжко.                          Лиш хвости їх виглядають і дрижать аж жижки. 	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Новая папка\Scan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32159" y="-1646595"/>
            <a:ext cx="7143776" cy="986541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429264"/>
            <a:ext cx="5143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Ось і татко повернувся, повернулась мати,                    А вже їм сьогодні не буде де спати.	                       Бо згоріла їхня хата –  то велике горе, 	                   А мишеняток врятували, і сліз уже море.	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214422"/>
            <a:ext cx="7929618" cy="1928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800" b="1" dirty="0">
              <a:solidFill>
                <a:schemeClr val="tx2">
                  <a:lumMod val="50000"/>
                </a:schemeClr>
              </a:solidFill>
              <a:latin typeface="Time Roman" pitchFamily="2" charset="0"/>
            </a:endParaRPr>
          </a:p>
        </p:txBody>
      </p:sp>
      <p:pic>
        <p:nvPicPr>
          <p:cNvPr id="3" name="Picture 15" descr="911664651">
            <a:hlinkClick r:id="rId2" tooltip=" (100x72, 11.5Kb)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571744"/>
            <a:ext cx="142876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" descr="911664651">
            <a:hlinkClick r:id="rId2" tooltip=" (100x72, 11.5Kb)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571744"/>
            <a:ext cx="135732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911664651">
            <a:hlinkClick r:id="rId2" tooltip=" (100x72, 11.5Kb)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571744"/>
            <a:ext cx="952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911664651">
            <a:hlinkClick r:id="rId2" tooltip=" (100x72, 11.5Kb)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571744"/>
            <a:ext cx="952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911664651">
            <a:hlinkClick r:id="rId2" tooltip=" (100x72, 11.5Kb)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571744"/>
            <a:ext cx="952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911664651">
            <a:hlinkClick r:id="rId2" tooltip=" (100x72, 11.5Kb)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571744"/>
            <a:ext cx="952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911664651">
            <a:hlinkClick r:id="rId2" tooltip=" (100x72, 11.5Kb)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571744"/>
            <a:ext cx="952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911664651">
            <a:hlinkClick r:id="rId2" tooltip=" (100x72, 11.5Kb)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571744"/>
            <a:ext cx="952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42844" y="285728"/>
            <a:ext cx="71438" cy="4857784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500042"/>
            <a:ext cx="5572132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6572272"/>
            <a:ext cx="6643734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715404" y="1071546"/>
            <a:ext cx="71438" cy="5643602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714612" y="5572140"/>
            <a:ext cx="5572164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14348" y="428604"/>
            <a:ext cx="77153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</a:rPr>
              <a:t>Шкварчить і злиться,                          води боїться.                                                    З язиком, а не лає,		                                            Без зубів, а кусає.   </a:t>
            </a:r>
            <a:r>
              <a:rPr lang="uk-UA" sz="3600" b="1" dirty="0"/>
              <a:t>    	</a:t>
            </a:r>
            <a:r>
              <a:rPr lang="uk-UA" sz="4000" b="1" dirty="0"/>
              <a:t>				</a:t>
            </a:r>
            <a:r>
              <a:rPr lang="uk-UA" b="1" dirty="0"/>
              <a:t>			 </a:t>
            </a:r>
            <a:endParaRPr lang="uk-UA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357554" y="3500438"/>
            <a:ext cx="69294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</a:rPr>
              <a:t>Що буває, коли дітлахи	                 запалюють вдома малі 			сірники?     </a:t>
            </a:r>
            <a:endParaRPr lang="uk-UA" sz="3600" dirty="0">
              <a:solidFill>
                <a:srgbClr val="FFFF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43570" y="2000240"/>
            <a:ext cx="2643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/>
              <a:t>Вогонь	</a:t>
            </a:r>
            <a:r>
              <a:rPr lang="uk-UA" b="1" dirty="0"/>
              <a:t>				</a:t>
            </a:r>
            <a:endParaRPr lang="uk-UA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357950" y="5500702"/>
            <a:ext cx="1837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/>
              <a:t>Пожежа</a:t>
            </a:r>
            <a:endParaRPr lang="uk-UA" sz="3600" dirty="0"/>
          </a:p>
        </p:txBody>
      </p:sp>
      <p:pic>
        <p:nvPicPr>
          <p:cNvPr id="1026" name="Picture 2" descr="C:\Users\HP-G72\Desktop\Вогонь\images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876"/>
            <a:ext cx="2786082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Новая папка\Scan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91864" y="-1186797"/>
            <a:ext cx="7358091" cy="97316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0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Друже, чи для пустощів, чи гри сірників ти не бери!	                                                         Бо з вогнем погані жарти - жартувати з ним не варто! 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57166"/>
            <a:ext cx="8643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002060"/>
                </a:solidFill>
                <a:latin typeface="Time Roman" pitchFamily="2" charset="0"/>
              </a:rPr>
              <a:t>ПРАВИЛА ПОВЕДІНКИ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ime Roman" pitchFamily="2" charset="0"/>
              </a:rPr>
              <a:t>ПРИ ПОЖЕЖІ</a:t>
            </a:r>
          </a:p>
        </p:txBody>
      </p:sp>
      <p:pic>
        <p:nvPicPr>
          <p:cNvPr id="4" name="Picture 7" descr="File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6612" y="1857364"/>
            <a:ext cx="3227388" cy="1908175"/>
          </a:xfrm>
          <a:prstGeom prst="rect">
            <a:avLst/>
          </a:prstGeom>
          <a:noFill/>
        </p:spPr>
      </p:pic>
      <p:pic>
        <p:nvPicPr>
          <p:cNvPr id="5" name="Picture 6" descr="phone00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143380"/>
            <a:ext cx="2017713" cy="1211263"/>
          </a:xfrm>
          <a:prstGeom prst="rect">
            <a:avLst/>
          </a:prstGeom>
          <a:noFill/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928662" y="5357826"/>
            <a:ext cx="1285884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101</a:t>
            </a:r>
          </a:p>
        </p:txBody>
      </p:sp>
      <p:pic>
        <p:nvPicPr>
          <p:cNvPr id="8" name="Picture 2" descr="K:\пожарка\burning-highri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928802"/>
            <a:ext cx="2255937" cy="2286016"/>
          </a:xfrm>
          <a:prstGeom prst="rect">
            <a:avLst/>
          </a:prstGeom>
          <a:noFill/>
        </p:spPr>
      </p:pic>
      <p:pic>
        <p:nvPicPr>
          <p:cNvPr id="3" name="Picture 4" descr="FIREFGT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4071934" y="3857628"/>
            <a:ext cx="3584975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Администратор\Рабочий стол\Мои результаты сканирования\2010-04 (апр)\сканирование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0"/>
            <a:ext cx="4737115" cy="48994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4857760"/>
            <a:ext cx="8501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Time Roman" pitchFamily="2" charset="0"/>
              </a:rPr>
              <a:t>Постарайся покинути помешкання!</a:t>
            </a:r>
          </a:p>
          <a:p>
            <a:pPr algn="ctr"/>
            <a:r>
              <a:rPr lang="uk-UA" sz="4000" b="1" dirty="0">
                <a:solidFill>
                  <a:srgbClr val="C00000"/>
                </a:solidFill>
                <a:latin typeface="Time Roman" pitchFamily="2" charset="0"/>
              </a:rPr>
              <a:t>Рухайся по стіні, закрив ніс і</a:t>
            </a:r>
          </a:p>
          <a:p>
            <a:pPr algn="ctr"/>
            <a:r>
              <a:rPr lang="uk-UA" sz="4000" b="1" dirty="0">
                <a:solidFill>
                  <a:srgbClr val="C00000"/>
                </a:solidFill>
                <a:latin typeface="Time Roman" pitchFamily="2" charset="0"/>
              </a:rPr>
              <a:t>рот від диму мокрою ганчіркою!</a:t>
            </a:r>
          </a:p>
          <a:p>
            <a:endParaRPr lang="ru-RU" sz="4000" b="1" dirty="0">
              <a:solidFill>
                <a:srgbClr val="C00000"/>
              </a:solidFill>
              <a:latin typeface="Time Roman" pitchFamily="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Администратор\Рабочий стол\Мои результаты сканирования\2010-04 (апр)\Копия сканирование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42852"/>
            <a:ext cx="4975223" cy="517611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5429264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Time Roman" pitchFamily="2" charset="0"/>
              </a:rPr>
              <a:t>Ховатися під час пожежі на можна!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Администратор\Рабочий стол\Мои результаты сканирования\2010-04 (апр)\сканирование0006.jpg"/>
          <p:cNvPicPr>
            <a:picLocks noChangeAspect="1" noChangeArrowheads="1"/>
          </p:cNvPicPr>
          <p:nvPr/>
        </p:nvPicPr>
        <p:blipFill>
          <a:blip r:embed="rId2" cstate="print"/>
          <a:srcRect l="32537" t="-134" b="50007"/>
          <a:stretch>
            <a:fillRect/>
          </a:stretch>
        </p:blipFill>
        <p:spPr bwMode="auto">
          <a:xfrm>
            <a:off x="2357422" y="214290"/>
            <a:ext cx="4529142" cy="462789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5143512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Time Roman" pitchFamily="2" charset="0"/>
              </a:rPr>
              <a:t>Не заливай водою електроприлади, що загорілися!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Time Roman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Администратор\Рабочий стол\Мои результаты сканирования\2010-04 (апр)\сканирование0006.jpg"/>
          <p:cNvPicPr>
            <a:picLocks noChangeAspect="1" noChangeArrowheads="1"/>
          </p:cNvPicPr>
          <p:nvPr/>
        </p:nvPicPr>
        <p:blipFill>
          <a:blip r:embed="rId2" cstate="print"/>
          <a:srcRect l="32537" t="50661"/>
          <a:stretch>
            <a:fillRect/>
          </a:stretch>
        </p:blipFill>
        <p:spPr bwMode="auto">
          <a:xfrm>
            <a:off x="2571736" y="142852"/>
            <a:ext cx="4616920" cy="46434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4929198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Time Roman" pitchFamily="2" charset="0"/>
              </a:rPr>
              <a:t>Не відкривай вікна!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Администратор\Рабочий стол\Мои результаты сканирования\2010-04 (апр)\сканирование0008.jpg"/>
          <p:cNvPicPr>
            <a:picLocks noChangeAspect="1" noChangeArrowheads="1"/>
          </p:cNvPicPr>
          <p:nvPr/>
        </p:nvPicPr>
        <p:blipFill>
          <a:blip r:embed="rId2"/>
          <a:srcRect l="32169" b="49873"/>
          <a:stretch>
            <a:fillRect/>
          </a:stretch>
        </p:blipFill>
        <p:spPr bwMode="auto">
          <a:xfrm>
            <a:off x="2000232" y="0"/>
            <a:ext cx="5272070" cy="53578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5357826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Time Roman" pitchFamily="2" charset="0"/>
              </a:rPr>
              <a:t>Ліфтом  користуватися не можна!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Администратор\Рабочий стол\Мои результаты сканирования\2010-04 (апр)\сканирование0008.jpg"/>
          <p:cNvPicPr>
            <a:picLocks noChangeAspect="1" noChangeArrowheads="1"/>
          </p:cNvPicPr>
          <p:nvPr/>
        </p:nvPicPr>
        <p:blipFill>
          <a:blip r:embed="rId2"/>
          <a:srcRect l="32537" t="49993"/>
          <a:stretch>
            <a:fillRect/>
          </a:stretch>
        </p:blipFill>
        <p:spPr bwMode="auto">
          <a:xfrm>
            <a:off x="2071670" y="142852"/>
            <a:ext cx="4886332" cy="49810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5143512"/>
            <a:ext cx="8358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 Roman" pitchFamily="2" charset="0"/>
              </a:rPr>
              <a:t> </a:t>
            </a:r>
            <a:r>
              <a:rPr lang="uk-UA" sz="3600" b="1" dirty="0">
                <a:solidFill>
                  <a:srgbClr val="C00000"/>
                </a:solidFill>
                <a:latin typeface="Time Roman" pitchFamily="2" charset="0"/>
              </a:rPr>
              <a:t>Попередь про пожежу сусідів і попроси їх викликати пожежних, або подзвони сам!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пожарка\Безымянный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071546"/>
            <a:ext cx="3429024" cy="48577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1857364"/>
            <a:ext cx="407196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ДЯКУЄМО ЗА УВАГУ!</a:t>
            </a:r>
            <a:endParaRPr lang="ru-RU" sz="6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4" descr="http://img-fotki.yandex.ru/get/3504/kybajido.15/0_c350_f30f3f40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000504"/>
            <a:ext cx="3457575" cy="2295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24288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357430"/>
            <a:ext cx="5357850" cy="401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928926" y="285728"/>
            <a:ext cx="5786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>
                <a:solidFill>
                  <a:srgbClr val="FFFF00"/>
                </a:solidFill>
                <a:latin typeface="Time Roman" pitchFamily="2" charset="0"/>
              </a:rPr>
              <a:t>Вогонь</a:t>
            </a:r>
            <a:r>
              <a:rPr lang="ru-RU" sz="7200" b="1" dirty="0">
                <a:solidFill>
                  <a:srgbClr val="FFFF00"/>
                </a:solidFill>
                <a:latin typeface="Time Roman" pitchFamily="2" charset="0"/>
              </a:rPr>
              <a:t> </a:t>
            </a:r>
            <a:r>
              <a:rPr lang="ru-RU" sz="7200" b="1" dirty="0" err="1">
                <a:solidFill>
                  <a:srgbClr val="FFFF00"/>
                </a:solidFill>
                <a:latin typeface="Time Roman" pitchFamily="2" charset="0"/>
              </a:rPr>
              <a:t>добрий</a:t>
            </a:r>
            <a:r>
              <a:rPr lang="ru-RU" sz="7200" b="1" dirty="0">
                <a:solidFill>
                  <a:srgbClr val="FFFF00"/>
                </a:solidFill>
                <a:latin typeface="Time Roman" pitchFamily="2" charset="0"/>
              </a:rPr>
              <a:t> </a:t>
            </a:r>
            <a:r>
              <a:rPr lang="ru-RU" sz="7200" b="1" dirty="0" err="1">
                <a:solidFill>
                  <a:srgbClr val="FFFF00"/>
                </a:solidFill>
                <a:latin typeface="Time Roman" pitchFamily="2" charset="0"/>
              </a:rPr>
              <a:t>і</a:t>
            </a:r>
            <a:r>
              <a:rPr lang="ru-RU" sz="7200" b="1" dirty="0">
                <a:solidFill>
                  <a:srgbClr val="FFFF00"/>
                </a:solidFill>
                <a:latin typeface="Time Roman" pitchFamily="2" charset="0"/>
              </a:rPr>
              <a:t> </a:t>
            </a:r>
            <a:r>
              <a:rPr lang="ru-RU" sz="7200" b="1" dirty="0" err="1">
                <a:solidFill>
                  <a:srgbClr val="FFFF00"/>
                </a:solidFill>
                <a:latin typeface="Time Roman" pitchFamily="2" charset="0"/>
              </a:rPr>
              <a:t>злий</a:t>
            </a:r>
            <a:endParaRPr lang="ru-RU" sz="7200" b="1" dirty="0">
              <a:solidFill>
                <a:srgbClr val="FFFF00"/>
              </a:solidFill>
              <a:latin typeface="Time Roman" pitchFamily="2" charset="0"/>
            </a:endParaRPr>
          </a:p>
        </p:txBody>
      </p:sp>
      <p:pic>
        <p:nvPicPr>
          <p:cNvPr id="6" name="Picture 6" descr="8ad5f2bd8da51ae02ff433368d6a19a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000504"/>
            <a:ext cx="139065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142852"/>
            <a:ext cx="76438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1" u="sng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 Roman" pitchFamily="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1" u="sng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 Roman" pitchFamily="2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6" descr="http://i010.radikal.ru/0804/38/42585bf1a869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72206"/>
            <a:ext cx="9024934" cy="65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664" y="1660840"/>
            <a:ext cx="3590932" cy="342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5786" y="214290"/>
            <a:ext cx="39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ДОБРИЙ</a:t>
            </a:r>
          </a:p>
        </p:txBody>
      </p:sp>
      <p:pic>
        <p:nvPicPr>
          <p:cNvPr id="10" name="Picture 4" descr="Рисунок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3429000"/>
            <a:ext cx="160663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57165"/>
            <a:ext cx="7643866" cy="544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142852"/>
            <a:ext cx="76438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1" u="sng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 Roman" pitchFamily="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1" u="sng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 Roman" pitchFamily="2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6" descr="http://i010.radikal.ru/0804/38/42585bf1a869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72206"/>
            <a:ext cx="9024934" cy="65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K:\пожарка\fire_meaney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928794" cy="229335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857356" y="357166"/>
            <a:ext cx="2500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ЗЛИЙ</a:t>
            </a:r>
          </a:p>
        </p:txBody>
      </p:sp>
      <p:pic>
        <p:nvPicPr>
          <p:cNvPr id="11" name="Picture 5" descr="69490747_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5825" y="3857628"/>
            <a:ext cx="190817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7290" y="2428868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 Roman" pitchFamily="2" charset="0"/>
              </a:rPr>
              <a:t> </a:t>
            </a:r>
          </a:p>
        </p:txBody>
      </p:sp>
      <p:pic>
        <p:nvPicPr>
          <p:cNvPr id="4" name="Picture 6" descr="http://i010.radikal.ru/0804/38/42585bf1a869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86454"/>
            <a:ext cx="91440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642918"/>
            <a:ext cx="7000924" cy="50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214290"/>
            <a:ext cx="39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ДОБРИЙ</a:t>
            </a:r>
          </a:p>
        </p:txBody>
      </p:sp>
      <p:pic>
        <p:nvPicPr>
          <p:cNvPr id="8" name="Picture 4" descr="Рисунок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143248"/>
            <a:ext cx="1785938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сканирование0003"/>
          <p:cNvPicPr>
            <a:picLocks noChangeAspect="1" noChangeArrowheads="1"/>
          </p:cNvPicPr>
          <p:nvPr/>
        </p:nvPicPr>
        <p:blipFill>
          <a:blip r:embed="rId3"/>
          <a:srcRect l="30536" t="134" b="56067"/>
          <a:stretch>
            <a:fillRect/>
          </a:stretch>
        </p:blipFill>
        <p:spPr bwMode="auto">
          <a:xfrm>
            <a:off x="1857356" y="214290"/>
            <a:ext cx="5399088" cy="46815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5143512"/>
            <a:ext cx="8643998" cy="120032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 Roman" pitchFamily="2" charset="0"/>
              </a:rPr>
              <a:t>Не играй с огнем (спичками, зажигалками,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Time Roman" pitchFamily="2" charset="0"/>
              </a:rPr>
              <a:t>свечами)!</a:t>
            </a:r>
          </a:p>
        </p:txBody>
      </p:sp>
      <p:pic>
        <p:nvPicPr>
          <p:cNvPr id="5" name="Picture 6" descr="stixi dlya detej pravila pozharnoj bezopasnosti 1 Стихи для детей: Правила пожарной безопасност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K:\пожарка\fire_meane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1728" y="4857760"/>
            <a:ext cx="1682272" cy="20002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357290" y="5750004"/>
            <a:ext cx="2500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Pj0409248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57166"/>
            <a:ext cx="6937762" cy="54292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357166"/>
            <a:ext cx="39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ДОБРИЙ</a:t>
            </a:r>
          </a:p>
        </p:txBody>
      </p:sp>
      <p:pic>
        <p:nvPicPr>
          <p:cNvPr id="5" name="Picture 5" descr="69490747_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3857628"/>
            <a:ext cx="190817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ICT13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000107"/>
            <a:ext cx="7286676" cy="5465007"/>
          </a:xfrm>
          <a:prstGeom prst="rect">
            <a:avLst/>
          </a:prstGeom>
          <a:noFill/>
        </p:spPr>
      </p:pic>
      <p:pic>
        <p:nvPicPr>
          <p:cNvPr id="5" name="Picture 2" descr="K:\пожарка\fire_meane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4714884"/>
            <a:ext cx="1688467" cy="200760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86512" y="1071546"/>
            <a:ext cx="2500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ЗЛИЙ</a:t>
            </a:r>
          </a:p>
        </p:txBody>
      </p:sp>
      <p:pic>
        <p:nvPicPr>
          <p:cNvPr id="7" name="Рисунок 6" descr="см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3500430" cy="335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Рисунок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429000"/>
            <a:ext cx="1643125" cy="328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626</TotalTime>
  <Words>268</Words>
  <Application>Microsoft Office PowerPoint</Application>
  <PresentationFormat>Екран (4:3)</PresentationFormat>
  <Paragraphs>48</Paragraphs>
  <Slides>28</Slides>
  <Notes>2</Notes>
  <HiddenSlides>0</HiddenSlides>
  <MMClips>1</MMClips>
  <ScaleCrop>false</ScaleCrop>
  <HeadingPairs>
    <vt:vector size="8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Calibri</vt:lpstr>
      <vt:lpstr>Impact</vt:lpstr>
      <vt:lpstr>Time Roman</vt:lpstr>
      <vt:lpstr>Times New Roman</vt:lpstr>
      <vt:lpstr>Тема Office</vt:lpstr>
      <vt:lpstr>Точечный рисунок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79</cp:revision>
  <dcterms:modified xsi:type="dcterms:W3CDTF">2021-04-15T19:41:10Z</dcterms:modified>
</cp:coreProperties>
</file>