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0033CC"/>
    <a:srgbClr val="820041"/>
    <a:srgbClr val="00CC66"/>
    <a:srgbClr val="C42A26"/>
    <a:srgbClr val="8D1E1B"/>
    <a:srgbClr val="CC0066"/>
    <a:srgbClr val="B05408"/>
    <a:srgbClr val="993300"/>
    <a:srgbClr val="BE2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8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A6D15-AC50-48C0-99C3-DD981BA07C11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048679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0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C5AB-40C8-42BA-8C94-1C9C91FE48AC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1048672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38C6-A635-4CF1-95A4-F120832BFED5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73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1048674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5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1048676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4E7D-DD36-4ED3-9A03-870B07C8C7E3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4859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4E7D-DD36-4ED3-9A03-870B07C8C7E3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8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5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0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0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0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1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5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9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6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3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3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59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6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2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48643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64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18.04.2021</a:t>
            </a:fld>
            <a:endParaRPr lang="ru-RU" dirty="0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1059;&#1088;&#1080;&#1074;&#1082;&#1080;%20&#1082;&#1072;&#1079;&#1086;&#1082;\&#1040;&#1091;&#1076;&#1110;&#1086;&#1082;&#1072;&#1079;&#1082;&#1072;%20-%20&#1055;&#1110;&#1074;&#1085;&#1080;&#1082;%20&#1110;%20&#1076;&#1074;&#1086;&#1108;%20&#1084;&#1080;&#1096;&#1080;&#1085;&#1103;&#1090;%20(&#1059;&#1082;&#1088;&#1072;&#1111;&#1085;&#1089;&#1100;&#1082;&#1072;%20&#1085;&#1072;&#1088;&#1086;&#1076;&#1085;&#1072;%20&#1082;&#1072;&#1079;&#1082;&#1072;).MP3" TargetMode="Externa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png"/><Relationship Id="rId3" Type="http://schemas.microsoft.com/office/2007/relationships/media" Target="file:///E:\&#1059;&#1088;&#1080;&#1074;&#1082;&#1080;%20&#1082;&#1072;&#1079;&#1086;&#1082;\&#1040;&#1091;&#1076;&#1110;&#1086;&#1082;&#1072;&#1079;&#1082;&#1072;%20-%20&#1050;&#1086;&#1083;&#1086;&#1073;&#1086;&#1082;%20(&#1059;&#1082;&#1088;&#1072;&#1111;&#1085;&#1089;&#1100;&#1082;&#1072;%20&#1082;&#1072;&#1079;&#1082;&#1072;).MP3" TargetMode="External"/><Relationship Id="rId21" Type="http://schemas.openxmlformats.org/officeDocument/2006/relationships/image" Target="../media/image15.png"/><Relationship Id="rId7" Type="http://schemas.microsoft.com/office/2007/relationships/media" Target="file:///E:\&#1059;&#1088;&#1080;&#1074;&#1082;&#1080;%20&#1082;&#1072;&#1079;&#1086;&#1082;\&#1040;&#1091;&#1076;&#1110;&#1086;&#1082;&#1072;&#1079;&#1082;&#1072;%20-%20&#1055;&#1110;&#1074;&#1085;&#1080;&#1082;%20&#1110;%20&#1076;&#1074;&#1086;&#1108;%20&#1084;&#1080;&#1096;&#1080;&#1085;&#1103;&#1090;%20(&#1059;&#1082;&#1088;&#1072;&#1111;&#1085;&#1089;&#1100;&#1082;&#1072;%20&#1085;&#1072;&#1088;&#1086;&#1076;&#1085;&#1072;%20&#1082;&#1072;&#1079;&#1082;&#1072;).MP3" TargetMode="External"/><Relationship Id="rId12" Type="http://schemas.openxmlformats.org/officeDocument/2006/relationships/audio" Target="file:///E:\&#1059;&#1088;&#1080;&#1074;&#1082;&#1080;%20&#1082;&#1072;&#1079;&#1086;&#1082;\&#1056;&#1110;&#1087;&#1082;&#1072;%20-%20&#1091;&#1082;&#1088;&#1072;&#1111;&#1085;&#1089;&#1100;&#1082;&#1072;%20&#1085;&#1072;&#1088;&#1086;&#1076;&#1085;&#1072;%20&#1082;&#1072;&#1079;&#1082;&#1072;.MP3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9.jpeg"/><Relationship Id="rId2" Type="http://schemas.openxmlformats.org/officeDocument/2006/relationships/audio" Target="file:///E:\&#1059;&#1088;&#1080;&#1074;&#1082;&#1080;%20&#1082;&#1072;&#1079;&#1086;&#1082;\&#1040;&#1091;&#1076;&#1110;&#1086;&#1082;&#1072;&#1079;&#1082;&#1072;%20-%20&#1050;&#1086;&#1079;&#1072;-&#1076;&#1077;&#1088;&#1077;&#1079;&#1072;%20(&#1059;&#1082;&#1088;&#1072;&#1111;&#1085;&#1089;&#1100;&#1082;&#1072;%20&#1085;&#1072;&#1088;&#1086;&#1076;&#1085;&#1072;%20&#1082;&#1072;&#1079;&#1082;&#1072;).MP3" TargetMode="Externa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file:///E:\&#1059;&#1088;&#1080;&#1074;&#1082;&#1080;%20&#1082;&#1072;&#1079;&#1086;&#1082;\&#1040;&#1091;&#1076;&#1110;&#1086;&#1082;&#1072;&#1079;&#1082;&#1072;%20-%20&#1050;&#1086;&#1079;&#1072;-&#1076;&#1077;&#1088;&#1077;&#1079;&#1072;%20(&#1059;&#1082;&#1088;&#1072;&#1111;&#1085;&#1089;&#1100;&#1082;&#1072;%20&#1085;&#1072;&#1088;&#1086;&#1076;&#1085;&#1072;%20&#1082;&#1072;&#1079;&#1082;&#1072;).MP3" TargetMode="External"/><Relationship Id="rId6" Type="http://schemas.openxmlformats.org/officeDocument/2006/relationships/audio" Target="file:///E:\&#1059;&#1088;&#1080;&#1074;&#1082;&#1080;%20&#1082;&#1072;&#1079;&#1086;&#1082;\&#1040;&#1091;&#1076;&#1110;&#1086;&#1082;&#1072;&#1079;&#1082;&#1072;%20-%20&#1051;&#1080;&#1089;&#1080;&#1095;&#1082;&#1072;%20&#1090;&#1072;%20&#1046;&#1091;&#1088;&#1072;&#1074;&#1077;&#1083;&#1100;%20(&#1059;&#1082;&#1088;&#1072;&#1111;&#1085;&#1089;&#1100;&#1082;&#1072;%20&#1085;&#1072;&#1088;&#1086;&#1076;&#1085;&#1072;%20&#1082;&#1072;&#1079;&#1082;&#1072;).MP3" TargetMode="External"/><Relationship Id="rId11" Type="http://schemas.microsoft.com/office/2007/relationships/media" Target="file:///E:\&#1059;&#1088;&#1080;&#1074;&#1082;&#1080;%20&#1082;&#1072;&#1079;&#1086;&#1082;\&#1056;&#1110;&#1087;&#1082;&#1072;%20-%20&#1091;&#1082;&#1088;&#1072;&#1111;&#1085;&#1089;&#1100;&#1082;&#1072;%20&#1085;&#1072;&#1088;&#1086;&#1076;&#1085;&#1072;%20&#1082;&#1072;&#1079;&#1082;&#1072;.MP3" TargetMode="External"/><Relationship Id="rId24" Type="http://schemas.openxmlformats.org/officeDocument/2006/relationships/image" Target="../media/image18.jpeg"/><Relationship Id="rId5" Type="http://schemas.microsoft.com/office/2007/relationships/media" Target="file:///E:\&#1059;&#1088;&#1080;&#1074;&#1082;&#1080;%20&#1082;&#1072;&#1079;&#1086;&#1082;\&#1040;&#1091;&#1076;&#1110;&#1086;&#1082;&#1072;&#1079;&#1082;&#1072;%20-%20&#1051;&#1080;&#1089;&#1080;&#1095;&#1082;&#1072;%20&#1090;&#1072;%20&#1046;&#1091;&#1088;&#1072;&#1074;&#1077;&#1083;&#1100;%20(&#1059;&#1082;&#1088;&#1072;&#1111;&#1085;&#1089;&#1100;&#1082;&#1072;%20&#1085;&#1072;&#1088;&#1086;&#1076;&#1085;&#1072;%20&#1082;&#1072;&#1079;&#1082;&#1072;).MP3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7.jpeg"/><Relationship Id="rId10" Type="http://schemas.openxmlformats.org/officeDocument/2006/relationships/audio" Target="file:///E:\&#1059;&#1088;&#1080;&#1074;&#1082;&#1080;%20&#1082;&#1072;&#1079;&#1086;&#1082;\&#1040;&#1091;&#1076;&#1110;&#1086;&#1082;&#1072;&#1079;&#1082;&#1072;%20-%20&#1056;&#1091;&#1082;&#1072;&#1074;&#1080;&#1095;&#1082;&#1072;%20(&#1059;&#1082;&#1088;&#1072;&#1111;&#1085;&#1089;&#1100;&#1082;&#1072;%20&#1085;&#1072;&#1088;&#1086;&#1076;&#1085;&#1072;%20&#1082;&#1072;&#1079;&#1082;&#1072;).MP3" TargetMode="External"/><Relationship Id="rId19" Type="http://schemas.openxmlformats.org/officeDocument/2006/relationships/image" Target="../media/image13.png"/><Relationship Id="rId4" Type="http://schemas.openxmlformats.org/officeDocument/2006/relationships/audio" Target="file:///E:\&#1059;&#1088;&#1080;&#1074;&#1082;&#1080;%20&#1082;&#1072;&#1079;&#1086;&#1082;\&#1040;&#1091;&#1076;&#1110;&#1086;&#1082;&#1072;&#1079;&#1082;&#1072;%20-%20&#1050;&#1086;&#1083;&#1086;&#1073;&#1086;&#1082;%20(&#1059;&#1082;&#1088;&#1072;&#1111;&#1085;&#1089;&#1100;&#1082;&#1072;%20&#1082;&#1072;&#1079;&#1082;&#1072;).MP3" TargetMode="External"/><Relationship Id="rId9" Type="http://schemas.microsoft.com/office/2007/relationships/media" Target="file:///E:\&#1059;&#1088;&#1080;&#1074;&#1082;&#1080;%20&#1082;&#1072;&#1079;&#1086;&#1082;\&#1040;&#1091;&#1076;&#1110;&#1086;&#1082;&#1072;&#1079;&#1082;&#1072;%20-%20&#1056;&#1091;&#1082;&#1072;&#1074;&#1080;&#1095;&#1082;&#1072;%20(&#1059;&#1082;&#1088;&#1072;&#1111;&#1085;&#1089;&#1100;&#1082;&#1072;%20&#1085;&#1072;&#1088;&#1086;&#1076;&#1085;&#1072;%20&#1082;&#1072;&#1079;&#1082;&#1072;).MP3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3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1470025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“У СВІТІ КАЗКИ ЧАРІВНОЇ”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48587" name="Прямоугольник 5"/>
          <p:cNvSpPr/>
          <p:nvPr/>
        </p:nvSpPr>
        <p:spPr>
          <a:xfrm>
            <a:off x="4572000" y="2214554"/>
            <a:ext cx="3786214" cy="12852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1клас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48588" name="TextBox 4"/>
          <p:cNvSpPr txBox="1"/>
          <p:nvPr/>
        </p:nvSpPr>
        <p:spPr>
          <a:xfrm>
            <a:off x="5869406" y="4005064"/>
            <a:ext cx="297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altLang="en-US" b="1" i="1" dirty="0">
                <a:solidFill>
                  <a:srgbClr val="A42320"/>
                </a:solidFill>
              </a:rPr>
              <a:t>Підготувала: Тетяна Ткач</a:t>
            </a:r>
            <a:r>
              <a:rPr lang="en-US" altLang="en-US" b="1" i="1" dirty="0">
                <a:solidFill>
                  <a:srgbClr val="A42320"/>
                </a:solidFill>
              </a:rPr>
              <a:t> </a:t>
            </a:r>
            <a:endParaRPr lang="ru-RU" b="1" i="1" dirty="0">
              <a:solidFill>
                <a:srgbClr val="A4232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2"/>
          <p:cNvSpPr/>
          <p:nvPr/>
        </p:nvSpPr>
        <p:spPr>
          <a:xfrm>
            <a:off x="428596" y="357166"/>
            <a:ext cx="8143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4.Загадки з підказками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97169" name="Picture 2" descr="C:\Users\admin\Downloads\758c6e0a83f527cd096ecead170693a1e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548325" cy="399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C:\Users\admin\Downloads\69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5"/>
            <a:ext cx="5965073" cy="397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1" name="Прямоугольник 2"/>
          <p:cNvSpPr/>
          <p:nvPr/>
        </p:nvSpPr>
        <p:spPr>
          <a:xfrm>
            <a:off x="785786" y="857232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2004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Кому належали чоботи?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82004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admin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572032" cy="443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2" name="Прямоугольник 2"/>
          <p:cNvSpPr/>
          <p:nvPr/>
        </p:nvSpPr>
        <p:spPr>
          <a:xfrm>
            <a:off x="0" y="357166"/>
            <a:ext cx="528641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Підказка для</a:t>
            </a:r>
          </a:p>
          <a:p>
            <a:pPr algn="ctr"/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другої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команди…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C:\Users\admin\Downloads\Gv-j3ApVPs7UGig36Xj7fJaaK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6340123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23" name="Прямоугольник 2"/>
          <p:cNvSpPr/>
          <p:nvPr/>
        </p:nvSpPr>
        <p:spPr>
          <a:xfrm>
            <a:off x="857224" y="57148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 загубив???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C:\Users\admin\Downloads\0006-009-Vopros-Strannaja-rukav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6213975" cy="376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4" name="Прямоугольник 2"/>
          <p:cNvSpPr/>
          <p:nvPr/>
        </p:nvSpPr>
        <p:spPr>
          <a:xfrm>
            <a:off x="928662" y="714356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Яка назва казки?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C:\Users\admin\Downloads\3491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3960830" cy="530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7" name="Прямоугольник 2"/>
          <p:cNvSpPr/>
          <p:nvPr/>
        </p:nvSpPr>
        <p:spPr>
          <a:xfrm>
            <a:off x="1071538" y="1714488"/>
            <a:ext cx="2921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Якої</a:t>
            </a:r>
          </a:p>
          <a:p>
            <a:pPr algn="ctr"/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Казки?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 descr="C:\Users\admin\Downloads\10299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476758" cy="447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28" name="Прямоугольник 4"/>
          <p:cNvSpPr/>
          <p:nvPr/>
        </p:nvSpPr>
        <p:spPr>
          <a:xfrm>
            <a:off x="785786" y="571480"/>
            <a:ext cx="3207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кого </a:t>
            </a:r>
          </a:p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глечик?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629" name="Прямоугольник 5"/>
          <p:cNvSpPr/>
          <p:nvPr/>
        </p:nvSpPr>
        <p:spPr>
          <a:xfrm>
            <a:off x="214282" y="2214554"/>
            <a:ext cx="5626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 називається</a:t>
            </a:r>
          </a:p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казка?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2"/>
          <p:cNvSpPr txBox="1"/>
          <p:nvPr/>
        </p:nvSpPr>
        <p:spPr>
          <a:xfrm>
            <a:off x="642910" y="428604"/>
            <a:ext cx="7938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>
                <a:solidFill>
                  <a:srgbClr val="0033CC"/>
                </a:solidFill>
              </a:rPr>
              <a:t>Скласти </a:t>
            </a:r>
            <a:r>
              <a:rPr lang="uk-UA" sz="4400" b="1" i="1" dirty="0" err="1">
                <a:solidFill>
                  <a:srgbClr val="0033CC"/>
                </a:solidFill>
              </a:rPr>
              <a:t>пазли</a:t>
            </a:r>
            <a:r>
              <a:rPr lang="uk-UA" sz="4400" b="1" i="1" dirty="0">
                <a:solidFill>
                  <a:srgbClr val="0033CC"/>
                </a:solidFill>
              </a:rPr>
              <a:t> (на швидкість)</a:t>
            </a:r>
            <a:endParaRPr lang="ru-RU" sz="4400" b="1" i="1" dirty="0">
              <a:solidFill>
                <a:srgbClr val="0033CC"/>
              </a:solidFill>
            </a:endParaRPr>
          </a:p>
        </p:txBody>
      </p:sp>
      <p:pic>
        <p:nvPicPr>
          <p:cNvPr id="2097178" name="Picture 2" descr="E:\Казки КАРТИ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7163714" cy="488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Прямоугольник 1"/>
          <p:cNvSpPr/>
          <p:nvPr/>
        </p:nvSpPr>
        <p:spPr>
          <a:xfrm>
            <a:off x="1428728" y="428604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Підведення</a:t>
            </a:r>
          </a:p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підсумків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7179" name="Picture 2" descr="C:\Users\admin\Downloads\1161877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1214446" cy="863281"/>
          </a:xfrm>
          <a:prstGeom prst="rect">
            <a:avLst/>
          </a:prstGeom>
          <a:noFill/>
        </p:spPr>
      </p:pic>
      <p:pic>
        <p:nvPicPr>
          <p:cNvPr id="2097180" name="Picture 2" descr="C:\Users\admin\Downloads\1161877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714356"/>
            <a:ext cx="1214446" cy="863281"/>
          </a:xfrm>
          <a:prstGeom prst="rect">
            <a:avLst/>
          </a:prstGeom>
          <a:noFill/>
        </p:spPr>
      </p:pic>
      <p:pic>
        <p:nvPicPr>
          <p:cNvPr id="2097181" name="Picture 3" descr="C:\Users\admin\Downloads\487769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Прямоугольник 1"/>
          <p:cNvSpPr/>
          <p:nvPr/>
        </p:nvSpPr>
        <p:spPr>
          <a:xfrm>
            <a:off x="642910" y="642918"/>
            <a:ext cx="2557780" cy="891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КАЗКА-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48594" name="Прямоугольник 2"/>
          <p:cNvSpPr/>
          <p:nvPr/>
        </p:nvSpPr>
        <p:spPr>
          <a:xfrm>
            <a:off x="2714612" y="714356"/>
            <a:ext cx="6643734" cy="40919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solidFill>
                  <a:srgbClr val="C00000"/>
                </a:solidFill>
              </a:rPr>
              <a:t>ЦЕ РОЗПОВІДЬ, 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</a:rPr>
              <a:t>АБО СЮЖЕТ ПРО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ВИГАДАНІ</a:t>
            </a:r>
            <a:r>
              <a:rPr lang="uk-UA" sz="5400" dirty="0">
                <a:solidFill>
                  <a:srgbClr val="C00000"/>
                </a:solidFill>
              </a:rPr>
              <a:t> ТА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</a:rPr>
              <a:t>ФАНТАСТИЧНІ ПОДІЇ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97152" name="Picture 2" descr="C:\Users\admin\Downloads\67487187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2928944" cy="386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рямоугольник 3"/>
          <p:cNvSpPr/>
          <p:nvPr/>
        </p:nvSpPr>
        <p:spPr>
          <a:xfrm>
            <a:off x="642910" y="642918"/>
            <a:ext cx="3853181" cy="1691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Команда 1</a:t>
            </a:r>
          </a:p>
          <a:p>
            <a:pPr algn="ctr"/>
            <a:r>
              <a:rPr lang="uk-UA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“Хмаринка”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48604" name="Прямоугольник 4"/>
          <p:cNvSpPr/>
          <p:nvPr/>
        </p:nvSpPr>
        <p:spPr>
          <a:xfrm>
            <a:off x="4000496" y="3357562"/>
            <a:ext cx="4132581" cy="1691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Команда 2</a:t>
            </a:r>
          </a:p>
          <a:p>
            <a:pPr algn="ctr"/>
            <a:r>
              <a:rPr lang="uk-UA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“Краплинка”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97153" name="Picture 2" descr="C:\Users\admin\Downloads\1облач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3000396" cy="2121373"/>
          </a:xfrm>
          <a:prstGeom prst="rect">
            <a:avLst/>
          </a:prstGeom>
          <a:noFill/>
        </p:spPr>
      </p:pic>
      <p:pic>
        <p:nvPicPr>
          <p:cNvPr id="2097154" name="Picture 4" descr="C:\Users\admin\Downloads\капель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1857388" cy="276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Прямоугольник 4"/>
          <p:cNvSpPr/>
          <p:nvPr/>
        </p:nvSpPr>
        <p:spPr>
          <a:xfrm>
            <a:off x="500034" y="500042"/>
            <a:ext cx="3357880" cy="891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1.Загадки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606" name="TextBox 6"/>
          <p:cNvSpPr txBox="1"/>
          <p:nvPr/>
        </p:nvSpPr>
        <p:spPr>
          <a:xfrm>
            <a:off x="571472" y="1428736"/>
            <a:ext cx="4691380" cy="176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0033CC"/>
                </a:solidFill>
              </a:rPr>
              <a:t>1.Щоби звабить козеняток,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Мусив пісню заспівати,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Бо матусин </a:t>
            </a:r>
            <a:r>
              <a:rPr lang="uk-UA" sz="2800" dirty="0" err="1">
                <a:solidFill>
                  <a:srgbClr val="0033CC"/>
                </a:solidFill>
              </a:rPr>
              <a:t>голосок-</a:t>
            </a:r>
            <a:endParaRPr lang="uk-UA" sz="2800" dirty="0">
              <a:solidFill>
                <a:srgbClr val="0033CC"/>
              </a:solidFill>
            </a:endParaRPr>
          </a:p>
          <a:p>
            <a:r>
              <a:rPr lang="uk-UA" sz="2800" dirty="0">
                <a:solidFill>
                  <a:srgbClr val="0033CC"/>
                </a:solidFill>
              </a:rPr>
              <a:t>   Наймиліший для діток.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48607" name="TextBox 7"/>
          <p:cNvSpPr txBox="1"/>
          <p:nvPr/>
        </p:nvSpPr>
        <p:spPr>
          <a:xfrm>
            <a:off x="2409077" y="3571876"/>
            <a:ext cx="6734923" cy="222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A42320"/>
                </a:solidFill>
              </a:rPr>
              <a:t>1.У Діда з бабою хлопчина</a:t>
            </a:r>
          </a:p>
          <a:p>
            <a:r>
              <a:rPr lang="uk-UA" sz="3600" b="1" i="1" dirty="0">
                <a:solidFill>
                  <a:srgbClr val="A42320"/>
                </a:solidFill>
              </a:rPr>
              <a:t>   Появився з деревини,</a:t>
            </a:r>
          </a:p>
          <a:p>
            <a:r>
              <a:rPr lang="uk-UA" sz="3600" b="1" i="1" dirty="0">
                <a:solidFill>
                  <a:srgbClr val="A42320"/>
                </a:solidFill>
              </a:rPr>
              <a:t>   У печі </a:t>
            </a:r>
            <a:r>
              <a:rPr lang="uk-UA" sz="3600" b="1" i="1" dirty="0" err="1">
                <a:solidFill>
                  <a:srgbClr val="A42320"/>
                </a:solidFill>
              </a:rPr>
              <a:t>Зміючку</a:t>
            </a:r>
            <a:r>
              <a:rPr lang="uk-UA" sz="3600" b="1" i="1" dirty="0">
                <a:solidFill>
                  <a:srgbClr val="A42320"/>
                </a:solidFill>
              </a:rPr>
              <a:t> спік,</a:t>
            </a:r>
          </a:p>
          <a:p>
            <a:r>
              <a:rPr lang="uk-UA" sz="3600" b="1" i="1" dirty="0">
                <a:solidFill>
                  <a:srgbClr val="A42320"/>
                </a:solidFill>
              </a:rPr>
              <a:t>   З гусеням додому втік.</a:t>
            </a:r>
            <a:endParaRPr lang="ru-RU" sz="2000" b="1" i="1" dirty="0">
              <a:solidFill>
                <a:srgbClr val="A4232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"/>
          <p:cNvSpPr txBox="1"/>
          <p:nvPr/>
        </p:nvSpPr>
        <p:spPr>
          <a:xfrm>
            <a:off x="571472" y="500042"/>
            <a:ext cx="5286412" cy="355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33CC"/>
                </a:solidFill>
              </a:rPr>
              <a:t>2.Їду я на бал чудовий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У кареті гарбузовій.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Все, мов справжнє: кучер, коні.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Поки північ не задзвонить.</a:t>
            </a:r>
          </a:p>
          <a:p>
            <a:r>
              <a:rPr lang="uk-UA" sz="2800" dirty="0">
                <a:solidFill>
                  <a:srgbClr val="0033CC"/>
                </a:solidFill>
              </a:rPr>
              <a:t>   Маю я химерну </a:t>
            </a:r>
            <a:r>
              <a:rPr lang="uk-UA" sz="2800" dirty="0" err="1">
                <a:solidFill>
                  <a:srgbClr val="0033CC"/>
                </a:solidFill>
              </a:rPr>
              <a:t>звичку-</a:t>
            </a:r>
            <a:endParaRPr lang="uk-UA" sz="2800" dirty="0">
              <a:solidFill>
                <a:srgbClr val="0033CC"/>
              </a:solidFill>
            </a:endParaRPr>
          </a:p>
          <a:p>
            <a:r>
              <a:rPr lang="uk-UA" sz="2800" dirty="0">
                <a:solidFill>
                  <a:srgbClr val="0033CC"/>
                </a:solidFill>
              </a:rPr>
              <a:t>   Десь губити черевичку.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1048609" name="Прямоугольник 5"/>
          <p:cNvSpPr/>
          <p:nvPr/>
        </p:nvSpPr>
        <p:spPr>
          <a:xfrm>
            <a:off x="2143108" y="3500438"/>
            <a:ext cx="6429420" cy="30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A42320"/>
                </a:solidFill>
              </a:rPr>
              <a:t>2.Він </a:t>
            </a:r>
            <a:r>
              <a:rPr lang="ru-RU" sz="4000" b="1" i="1" dirty="0" err="1">
                <a:solidFill>
                  <a:srgbClr val="A42320"/>
                </a:solidFill>
              </a:rPr>
              <a:t>звірят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усіх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лікує</a:t>
            </a:r>
            <a:r>
              <a:rPr lang="ru-RU" sz="4000" b="1" i="1" dirty="0">
                <a:solidFill>
                  <a:srgbClr val="A42320"/>
                </a:solidFill>
              </a:rPr>
              <a:t>, </a:t>
            </a:r>
            <a:br>
              <a:rPr lang="ru-RU" sz="4000" b="1" i="1" dirty="0">
                <a:solidFill>
                  <a:srgbClr val="A42320"/>
                </a:solidFill>
              </a:rPr>
            </a:br>
            <a:r>
              <a:rPr lang="ru-RU" sz="4000" b="1" i="1" dirty="0">
                <a:solidFill>
                  <a:srgbClr val="A42320"/>
                </a:solidFill>
              </a:rPr>
              <a:t>  </a:t>
            </a:r>
            <a:r>
              <a:rPr lang="ru-RU" sz="4000" b="1" i="1" dirty="0" err="1">
                <a:solidFill>
                  <a:srgbClr val="A42320"/>
                </a:solidFill>
              </a:rPr>
              <a:t>Від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холери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їх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рятує</a:t>
            </a:r>
            <a:r>
              <a:rPr lang="ru-RU" sz="4000" b="1" i="1" dirty="0">
                <a:solidFill>
                  <a:srgbClr val="A42320"/>
                </a:solidFill>
              </a:rPr>
              <a:t>. </a:t>
            </a:r>
            <a:br>
              <a:rPr lang="ru-RU" sz="4000" b="1" i="1" dirty="0">
                <a:solidFill>
                  <a:srgbClr val="A42320"/>
                </a:solidFill>
              </a:rPr>
            </a:br>
            <a:r>
              <a:rPr lang="ru-RU" sz="4000" b="1" i="1" dirty="0">
                <a:solidFill>
                  <a:srgbClr val="A42320"/>
                </a:solidFill>
              </a:rPr>
              <a:t>  </a:t>
            </a:r>
            <a:r>
              <a:rPr lang="ru-RU" sz="4000" b="1" i="1" dirty="0" err="1">
                <a:solidFill>
                  <a:srgbClr val="A42320"/>
                </a:solidFill>
              </a:rPr>
              <a:t>Вилікує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він</a:t>
            </a:r>
            <a:r>
              <a:rPr lang="ru-RU" sz="4000" b="1" i="1" dirty="0">
                <a:solidFill>
                  <a:srgbClr val="A42320"/>
                </a:solidFill>
              </a:rPr>
              <a:t> за </a:t>
            </a:r>
            <a:r>
              <a:rPr lang="ru-RU" sz="4000" b="1" i="1" dirty="0" err="1">
                <a:solidFill>
                  <a:srgbClr val="A42320"/>
                </a:solidFill>
              </a:rPr>
              <a:t>мить</a:t>
            </a:r>
            <a:br>
              <a:rPr lang="ru-RU" sz="4000" b="1" i="1" dirty="0">
                <a:solidFill>
                  <a:srgbClr val="A42320"/>
                </a:solidFill>
              </a:rPr>
            </a:br>
            <a:r>
              <a:rPr lang="ru-RU" sz="4000" b="1" i="1" dirty="0">
                <a:solidFill>
                  <a:srgbClr val="A42320"/>
                </a:solidFill>
              </a:rPr>
              <a:t>  Все, </a:t>
            </a:r>
            <a:r>
              <a:rPr lang="ru-RU" sz="4000" b="1" i="1" dirty="0" err="1">
                <a:solidFill>
                  <a:srgbClr val="A42320"/>
                </a:solidFill>
              </a:rPr>
              <a:t>що</a:t>
            </a:r>
            <a:r>
              <a:rPr lang="ru-RU" sz="4000" b="1" i="1" dirty="0">
                <a:solidFill>
                  <a:srgbClr val="A42320"/>
                </a:solidFill>
              </a:rPr>
              <a:t> в </a:t>
            </a:r>
            <a:r>
              <a:rPr lang="ru-RU" sz="4000" b="1" i="1" dirty="0" err="1">
                <a:solidFill>
                  <a:srgbClr val="A42320"/>
                </a:solidFill>
              </a:rPr>
              <a:t>звірів</a:t>
            </a:r>
            <a:r>
              <a:rPr lang="ru-RU" sz="4000" b="1" i="1" dirty="0">
                <a:solidFill>
                  <a:srgbClr val="A42320"/>
                </a:solidFill>
              </a:rPr>
              <a:t> </a:t>
            </a:r>
            <a:r>
              <a:rPr lang="ru-RU" sz="4000" b="1" i="1" dirty="0" err="1">
                <a:solidFill>
                  <a:srgbClr val="A42320"/>
                </a:solidFill>
              </a:rPr>
              <a:t>заболить</a:t>
            </a:r>
            <a:r>
              <a:rPr lang="ru-RU" sz="4000" b="1" i="1" dirty="0">
                <a:solidFill>
                  <a:srgbClr val="A42320"/>
                </a:solidFill>
              </a:rPr>
              <a:t>.</a:t>
            </a:r>
            <a:r>
              <a:rPr lang="ru-RU" sz="2400" b="1" i="1" dirty="0">
                <a:solidFill>
                  <a:srgbClr val="A42320"/>
                </a:solidFill>
              </a:rPr>
              <a:t> 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  <p:bldP spid="10486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Прямоугольник 1"/>
          <p:cNvSpPr/>
          <p:nvPr/>
        </p:nvSpPr>
        <p:spPr>
          <a:xfrm>
            <a:off x="500034" y="500042"/>
            <a:ext cx="5072098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CC"/>
                </a:solidFill>
              </a:rPr>
              <a:t>3.Старенька бабуся у </a:t>
            </a:r>
            <a:r>
              <a:rPr lang="ru-RU" sz="2800" dirty="0" err="1">
                <a:solidFill>
                  <a:srgbClr val="0033CC"/>
                </a:solidFill>
              </a:rPr>
              <a:t>лісі</a:t>
            </a:r>
            <a:r>
              <a:rPr lang="ru-RU" sz="2800" dirty="0">
                <a:solidFill>
                  <a:srgbClr val="0033CC"/>
                </a:solidFill>
              </a:rPr>
              <a:t> жила,</a:t>
            </a:r>
            <a:br>
              <a:rPr lang="ru-RU" sz="2800" dirty="0">
                <a:solidFill>
                  <a:srgbClr val="0033CC"/>
                </a:solidFill>
              </a:rPr>
            </a:br>
            <a:r>
              <a:rPr lang="ru-RU" sz="2800" dirty="0">
                <a:solidFill>
                  <a:srgbClr val="0033CC"/>
                </a:solidFill>
              </a:rPr>
              <a:t>   </a:t>
            </a:r>
            <a:r>
              <a:rPr lang="ru-RU" sz="2800" dirty="0" err="1">
                <a:solidFill>
                  <a:srgbClr val="0033CC"/>
                </a:solidFill>
              </a:rPr>
              <a:t>Гостинці</a:t>
            </a:r>
            <a:r>
              <a:rPr lang="ru-RU" sz="2800" dirty="0">
                <a:solidFill>
                  <a:srgbClr val="0033CC"/>
                </a:solidFill>
              </a:rPr>
              <a:t> для </a:t>
            </a:r>
            <a:r>
              <a:rPr lang="ru-RU" sz="2800" dirty="0" err="1">
                <a:solidFill>
                  <a:srgbClr val="0033CC"/>
                </a:solidFill>
              </a:rPr>
              <a:t>неї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dirty="0" err="1">
                <a:solidFill>
                  <a:srgbClr val="0033CC"/>
                </a:solidFill>
              </a:rPr>
              <a:t>онука</a:t>
            </a:r>
            <a:r>
              <a:rPr lang="ru-RU" sz="2800" dirty="0">
                <a:solidFill>
                  <a:srgbClr val="0033CC"/>
                </a:solidFill>
              </a:rPr>
              <a:t> несла.</a:t>
            </a:r>
            <a:br>
              <a:rPr lang="ru-RU" sz="2800" dirty="0">
                <a:solidFill>
                  <a:srgbClr val="0033CC"/>
                </a:solidFill>
              </a:rPr>
            </a:br>
            <a:r>
              <a:rPr lang="ru-RU" sz="2800" dirty="0">
                <a:solidFill>
                  <a:srgbClr val="0033CC"/>
                </a:solidFill>
              </a:rPr>
              <a:t>   </a:t>
            </a:r>
            <a:r>
              <a:rPr lang="ru-RU" sz="2800" dirty="0" err="1">
                <a:solidFill>
                  <a:srgbClr val="0033CC"/>
                </a:solidFill>
              </a:rPr>
              <a:t>Хто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dirty="0" err="1">
                <a:solidFill>
                  <a:srgbClr val="0033CC"/>
                </a:solidFill>
              </a:rPr>
              <a:t>дівчинку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dirty="0" err="1">
                <a:solidFill>
                  <a:srgbClr val="0033CC"/>
                </a:solidFill>
              </a:rPr>
              <a:t>цю</a:t>
            </a:r>
            <a:r>
              <a:rPr lang="ru-RU" sz="2800" dirty="0">
                <a:solidFill>
                  <a:srgbClr val="0033CC"/>
                </a:solidFill>
              </a:rPr>
              <a:t> по </a:t>
            </a:r>
            <a:r>
              <a:rPr lang="ru-RU" sz="2800" dirty="0" err="1">
                <a:solidFill>
                  <a:srgbClr val="0033CC"/>
                </a:solidFill>
              </a:rPr>
              <a:t>дорозі</a:t>
            </a:r>
            <a:r>
              <a:rPr lang="ru-RU" sz="2800" dirty="0">
                <a:solidFill>
                  <a:srgbClr val="0033CC"/>
                </a:solidFill>
              </a:rPr>
              <a:t>    </a:t>
            </a:r>
          </a:p>
          <a:p>
            <a:r>
              <a:rPr lang="ru-RU" sz="2800" dirty="0">
                <a:solidFill>
                  <a:srgbClr val="0033CC"/>
                </a:solidFill>
              </a:rPr>
              <a:t>   </a:t>
            </a:r>
            <a:r>
              <a:rPr lang="ru-RU" sz="2800" dirty="0" err="1">
                <a:solidFill>
                  <a:srgbClr val="0033CC"/>
                </a:solidFill>
              </a:rPr>
              <a:t>зустрів</a:t>
            </a:r>
            <a:r>
              <a:rPr lang="ru-RU" sz="2800" dirty="0">
                <a:solidFill>
                  <a:srgbClr val="0033CC"/>
                </a:solidFill>
              </a:rPr>
              <a:t>?</a:t>
            </a:r>
            <a:br>
              <a:rPr lang="ru-RU" sz="2800" dirty="0">
                <a:solidFill>
                  <a:srgbClr val="0033CC"/>
                </a:solidFill>
              </a:rPr>
            </a:br>
            <a:r>
              <a:rPr lang="ru-RU" sz="2800" dirty="0">
                <a:solidFill>
                  <a:srgbClr val="0033CC"/>
                </a:solidFill>
              </a:rPr>
              <a:t>   Як </a:t>
            </a:r>
            <a:r>
              <a:rPr lang="ru-RU" sz="2800" dirty="0" err="1">
                <a:solidFill>
                  <a:srgbClr val="0033CC"/>
                </a:solidFill>
              </a:rPr>
              <a:t>казка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dirty="0" err="1">
                <a:solidFill>
                  <a:srgbClr val="0033CC"/>
                </a:solidFill>
              </a:rPr>
              <a:t>ця</a:t>
            </a:r>
            <a:r>
              <a:rPr lang="ru-RU" sz="2800" dirty="0">
                <a:solidFill>
                  <a:srgbClr val="0033CC"/>
                </a:solidFill>
              </a:rPr>
              <a:t> </a:t>
            </a:r>
            <a:r>
              <a:rPr lang="ru-RU" sz="2800" dirty="0" err="1">
                <a:solidFill>
                  <a:srgbClr val="0033CC"/>
                </a:solidFill>
              </a:rPr>
              <a:t>зветься</a:t>
            </a:r>
            <a:r>
              <a:rPr lang="ru-RU" sz="2800" dirty="0">
                <a:solidFill>
                  <a:srgbClr val="0033CC"/>
                </a:solidFill>
              </a:rPr>
              <a:t>? </a:t>
            </a:r>
            <a:br>
              <a:rPr lang="ru-RU" sz="2800" dirty="0">
                <a:solidFill>
                  <a:srgbClr val="0033CC"/>
                </a:solidFill>
              </a:rPr>
            </a:br>
            <a:r>
              <a:rPr lang="ru-RU" sz="2800" dirty="0">
                <a:solidFill>
                  <a:srgbClr val="0033CC"/>
                </a:solidFill>
              </a:rPr>
              <a:t>   </a:t>
            </a:r>
            <a:r>
              <a:rPr lang="ru-RU" sz="2800" dirty="0" err="1">
                <a:solidFill>
                  <a:srgbClr val="0033CC"/>
                </a:solidFill>
              </a:rPr>
              <a:t>Хто</a:t>
            </a:r>
            <a:r>
              <a:rPr lang="ru-RU" sz="2800" dirty="0">
                <a:solidFill>
                  <a:srgbClr val="0033CC"/>
                </a:solidFill>
              </a:rPr>
              <a:t> б </a:t>
            </a:r>
            <a:r>
              <a:rPr lang="ru-RU" sz="2800" dirty="0" err="1">
                <a:solidFill>
                  <a:srgbClr val="0033CC"/>
                </a:solidFill>
              </a:rPr>
              <a:t>відповів</a:t>
            </a:r>
            <a:r>
              <a:rPr lang="ru-RU" sz="2800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1048617" name="Прямоугольник 2"/>
          <p:cNvSpPr/>
          <p:nvPr/>
        </p:nvSpPr>
        <p:spPr>
          <a:xfrm>
            <a:off x="2714612" y="3357562"/>
            <a:ext cx="6000760" cy="27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A42320"/>
                </a:solidFill>
              </a:rPr>
              <a:t>3. </a:t>
            </a:r>
            <a:r>
              <a:rPr lang="ru-RU" sz="3600" b="1" i="1" dirty="0" err="1">
                <a:solidFill>
                  <a:srgbClr val="A42320"/>
                </a:solidFill>
              </a:rPr>
              <a:t>Сумує</a:t>
            </a:r>
            <a:r>
              <a:rPr lang="ru-RU" sz="3600" b="1" i="1" dirty="0">
                <a:solidFill>
                  <a:srgbClr val="A42320"/>
                </a:solidFill>
              </a:rPr>
              <a:t> бабуся </a:t>
            </a:r>
            <a:r>
              <a:rPr lang="ru-RU" sz="3600" b="1" i="1" dirty="0" err="1">
                <a:solidFill>
                  <a:srgbClr val="A42320"/>
                </a:solidFill>
              </a:rPr>
              <a:t>і</a:t>
            </a:r>
            <a:r>
              <a:rPr lang="ru-RU" sz="3600" b="1" i="1" dirty="0">
                <a:solidFill>
                  <a:srgbClr val="A42320"/>
                </a:solidFill>
              </a:rPr>
              <a:t> плаче,</a:t>
            </a:r>
          </a:p>
          <a:p>
            <a:r>
              <a:rPr lang="ru-RU" sz="3600" b="1" i="1" dirty="0" err="1">
                <a:solidFill>
                  <a:srgbClr val="A42320"/>
                </a:solidFill>
              </a:rPr>
              <a:t>Дідусь</a:t>
            </a:r>
            <a:r>
              <a:rPr lang="ru-RU" sz="3600" b="1" i="1" dirty="0">
                <a:solidFill>
                  <a:srgbClr val="A42320"/>
                </a:solidFill>
              </a:rPr>
              <a:t> </a:t>
            </a:r>
            <a:r>
              <a:rPr lang="ru-RU" sz="3600" b="1" i="1" dirty="0" err="1">
                <a:solidFill>
                  <a:srgbClr val="A42320"/>
                </a:solidFill>
              </a:rPr>
              <a:t>витирає</a:t>
            </a:r>
            <a:r>
              <a:rPr lang="ru-RU" sz="3600" b="1" i="1" dirty="0">
                <a:solidFill>
                  <a:srgbClr val="A42320"/>
                </a:solidFill>
              </a:rPr>
              <a:t> </a:t>
            </a:r>
            <a:r>
              <a:rPr lang="ru-RU" sz="3600" b="1" i="1" dirty="0" err="1">
                <a:solidFill>
                  <a:srgbClr val="A42320"/>
                </a:solidFill>
              </a:rPr>
              <a:t>сльозу</a:t>
            </a:r>
            <a:r>
              <a:rPr lang="ru-RU" sz="3600" b="1" i="1" dirty="0">
                <a:solidFill>
                  <a:srgbClr val="A42320"/>
                </a:solidFill>
              </a:rPr>
              <a:t>,</a:t>
            </a:r>
          </a:p>
          <a:p>
            <a:r>
              <a:rPr lang="ru-RU" sz="3600" b="1" i="1" dirty="0">
                <a:solidFill>
                  <a:srgbClr val="A42320"/>
                </a:solidFill>
              </a:rPr>
              <a:t>А курочка </a:t>
            </a:r>
            <a:r>
              <a:rPr lang="ru-RU" sz="3600" b="1" i="1" dirty="0" err="1">
                <a:solidFill>
                  <a:srgbClr val="A42320"/>
                </a:solidFill>
              </a:rPr>
              <a:t>їм</a:t>
            </a:r>
            <a:r>
              <a:rPr lang="ru-RU" sz="3600" b="1" i="1" dirty="0">
                <a:solidFill>
                  <a:srgbClr val="A42320"/>
                </a:solidFill>
              </a:rPr>
              <a:t> </a:t>
            </a:r>
            <a:r>
              <a:rPr lang="ru-RU" sz="3600" b="1" i="1" dirty="0" err="1">
                <a:solidFill>
                  <a:srgbClr val="A42320"/>
                </a:solidFill>
              </a:rPr>
              <a:t>кудкудаче</a:t>
            </a:r>
            <a:r>
              <a:rPr lang="ru-RU" sz="3600" b="1" i="1" dirty="0">
                <a:solidFill>
                  <a:srgbClr val="A42320"/>
                </a:solidFill>
              </a:rPr>
              <a:t>:</a:t>
            </a:r>
          </a:p>
          <a:p>
            <a:r>
              <a:rPr lang="ru-RU" sz="3600" b="1" i="1" dirty="0">
                <a:solidFill>
                  <a:srgbClr val="A42320"/>
                </a:solidFill>
              </a:rPr>
              <a:t>« Я вам </a:t>
            </a:r>
            <a:r>
              <a:rPr lang="ru-RU" sz="3600" b="1" i="1" dirty="0" err="1">
                <a:solidFill>
                  <a:srgbClr val="A42320"/>
                </a:solidFill>
              </a:rPr>
              <a:t>золотеньке</a:t>
            </a:r>
            <a:r>
              <a:rPr lang="ru-RU" sz="3600" b="1" i="1" dirty="0">
                <a:solidFill>
                  <a:srgbClr val="A42320"/>
                </a:solidFill>
              </a:rPr>
              <a:t> </a:t>
            </a:r>
            <a:r>
              <a:rPr lang="ru-RU" sz="3600" b="1" i="1" dirty="0" err="1">
                <a:solidFill>
                  <a:srgbClr val="A42320"/>
                </a:solidFill>
              </a:rPr>
              <a:t>знесу</a:t>
            </a:r>
            <a:r>
              <a:rPr lang="ru-RU" sz="3600" b="1" i="1" dirty="0">
                <a:solidFill>
                  <a:srgbClr val="A42320"/>
                </a:solidFill>
              </a:rPr>
              <a:t>!» 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Прямоугольник 1"/>
          <p:cNvSpPr/>
          <p:nvPr/>
        </p:nvSpPr>
        <p:spPr>
          <a:xfrm>
            <a:off x="714348" y="571480"/>
            <a:ext cx="7814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2.Відгадати назву казки</a:t>
            </a:r>
          </a:p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(аудіо)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97155" name="Picture 2" descr="C:\Users\admin\Downloads\teremo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5595946" cy="3467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 descr="C:\Users\admin\Downloads\4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3042" y="3500438"/>
            <a:ext cx="1356032" cy="218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Аудіоказка - Коза-дереза (Українська народна казка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43108" y="928670"/>
            <a:ext cx="357190" cy="357190"/>
          </a:xfrm>
          <a:prstGeom prst="rect">
            <a:avLst/>
          </a:prstGeom>
        </p:spPr>
      </p:pic>
      <p:pic>
        <p:nvPicPr>
          <p:cNvPr id="2097158" name="Аудіоказка - Колобок (Українська казка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29124" y="1071546"/>
            <a:ext cx="304800" cy="304800"/>
          </a:xfrm>
          <a:prstGeom prst="rect">
            <a:avLst/>
          </a:prstGeom>
        </p:spPr>
      </p:pic>
      <p:pic>
        <p:nvPicPr>
          <p:cNvPr id="2097159" name="Аудіоказка - Лисичка та Журавель (Українська народна казка)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0892" y="1142984"/>
            <a:ext cx="304800" cy="304800"/>
          </a:xfrm>
          <a:prstGeom prst="rect">
            <a:avLst/>
          </a:prstGeom>
        </p:spPr>
      </p:pic>
      <p:pic>
        <p:nvPicPr>
          <p:cNvPr id="2097160" name="Аудіоказка - Півник і двоє мишинят (Українська народна казка)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14678" y="3571876"/>
            <a:ext cx="304800" cy="304800"/>
          </a:xfrm>
          <a:prstGeom prst="rect">
            <a:avLst/>
          </a:prstGeom>
        </p:spPr>
      </p:pic>
      <p:pic>
        <p:nvPicPr>
          <p:cNvPr id="2097161" name="Аудіоказка - Рукавичка (Українська народна казка)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143504" y="3714752"/>
            <a:ext cx="304800" cy="304800"/>
          </a:xfrm>
          <a:prstGeom prst="rect">
            <a:avLst/>
          </a:prstGeom>
        </p:spPr>
      </p:pic>
      <p:pic>
        <p:nvPicPr>
          <p:cNvPr id="2097162" name="Ріпка - українська народна казка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72396" y="3786190"/>
            <a:ext cx="304800" cy="304800"/>
          </a:xfrm>
          <a:prstGeom prst="rect">
            <a:avLst/>
          </a:prstGeom>
        </p:spPr>
      </p:pic>
      <p:pic>
        <p:nvPicPr>
          <p:cNvPr id="2097163" name="Picture 2" descr="C:\Users\admin\Downloads\0_8439c_cccb6f5a_orig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714744" y="3500438"/>
            <a:ext cx="1323972" cy="2067194"/>
          </a:xfrm>
          <a:prstGeom prst="rect">
            <a:avLst/>
          </a:prstGeom>
          <a:noFill/>
        </p:spPr>
      </p:pic>
      <p:pic>
        <p:nvPicPr>
          <p:cNvPr id="2097164" name="Picture 3" descr="C:\Users\admin\Downloads\151909_html_m6fa11fed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00364" y="714356"/>
            <a:ext cx="1206667" cy="198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5" name="Picture 5" descr="C:\Users\admin\Downloads\mmAe33SkXzo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57224" y="642918"/>
            <a:ext cx="1136618" cy="196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6" name="Picture 8" descr="C:\Users\admin\Downloads\147802_html_m2c514904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500694" y="928670"/>
            <a:ext cx="1236079" cy="187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7" name="Picture 9" descr="C:\Users\admin\Downloads\i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72198" y="3714752"/>
            <a:ext cx="1271588" cy="190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8" fill="hold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00" fill="hold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95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51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285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19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рямоугольник 1"/>
          <p:cNvSpPr/>
          <p:nvPr/>
        </p:nvSpPr>
        <p:spPr>
          <a:xfrm>
            <a:off x="285720" y="500042"/>
            <a:ext cx="86426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3.Відгадати уривок з казки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(відео)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97168" name="Picture 2" descr="C:\Users\admin\Downloads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256761" cy="3533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Екран (4:3)</PresentationFormat>
  <Paragraphs>55</Paragraphs>
  <Slides>18</Slides>
  <Notes>1</Notes>
  <HiddenSlides>0</HiddenSlides>
  <MMClips>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Calibri</vt:lpstr>
      <vt:lpstr>Тема Office</vt:lpstr>
      <vt:lpstr>“У СВІТІ КАЗКИ ЧАРІВНОЇ”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1</cp:revision>
  <dcterms:created xsi:type="dcterms:W3CDTF">2015-04-19T09:51:03Z</dcterms:created>
  <dcterms:modified xsi:type="dcterms:W3CDTF">2021-04-18T20:26:41Z</dcterms:modified>
</cp:coreProperties>
</file>