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88" r:id="rId3"/>
    <p:sldId id="275" r:id="rId4"/>
    <p:sldId id="290" r:id="rId5"/>
    <p:sldId id="274" r:id="rId6"/>
    <p:sldId id="300" r:id="rId7"/>
    <p:sldId id="259" r:id="rId8"/>
    <p:sldId id="291" r:id="rId9"/>
    <p:sldId id="292" r:id="rId10"/>
    <p:sldId id="270" r:id="rId11"/>
    <p:sldId id="268" r:id="rId12"/>
    <p:sldId id="261" r:id="rId13"/>
    <p:sldId id="265" r:id="rId14"/>
    <p:sldId id="263" r:id="rId15"/>
    <p:sldId id="272" r:id="rId16"/>
    <p:sldId id="289" r:id="rId17"/>
    <p:sldId id="267" r:id="rId18"/>
    <p:sldId id="277" r:id="rId19"/>
    <p:sldId id="293" r:id="rId20"/>
    <p:sldId id="264" r:id="rId21"/>
    <p:sldId id="294" r:id="rId22"/>
    <p:sldId id="299" r:id="rId23"/>
    <p:sldId id="280" r:id="rId24"/>
    <p:sldId id="279" r:id="rId25"/>
    <p:sldId id="295" r:id="rId26"/>
    <p:sldId id="297" r:id="rId27"/>
    <p:sldId id="26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06" autoAdjust="0"/>
  </p:normalViewPr>
  <p:slideViewPr>
    <p:cSldViewPr>
      <p:cViewPr varScale="1">
        <p:scale>
          <a:sx n="81" d="100"/>
          <a:sy n="81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FFDF-1E3E-45CF-8527-065C541D35AB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77650-85D2-422A-9F92-47A47BC7E9F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7650-85D2-422A-9F92-47A47BC7E9F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4299-3C46-4CBE-B2F4-A1F845F04884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6095-F5DC-4E7F-B6DB-1F32F154BD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FAMILY\Downloads\1349672551_1-44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29684" cy="19288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Чарівний світ </a:t>
            </a:r>
            <a:b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української мови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6357982" cy="33528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Мета: розширити знання учнів про українську мову; показати її красу та багатство; формувати розуміння того, що українська мова – наш національний скарб, без якого не може існувати ні народ, ні держава;виховувати любов до рідного слова , рідного краю.</a:t>
            </a:r>
            <a:endParaRPr lang="ru-RU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6017567"/>
            <a:ext cx="493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Підготувала: Євгенія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рисунки\Фони\різні\powerpoint-background-templates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14612" y="1214422"/>
            <a:ext cx="6115064" cy="4525963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uk-UA" dirty="0"/>
              <a:t>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Найбільше і найдорожче добро кожного народу - це його мова, та жива схованка людського духу, його багата скарбниця, в яку народ складає і своє давнє життя, і свої сподіванки, розум, досвід, почування.                         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        (Панас Мирний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MILY\Downloads\maki_romashka_fon_lepestki_pole_makro_belye_1920x120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58319" cy="70009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 lvl="0" algn="just">
              <a:buNone/>
            </a:pPr>
            <a:r>
              <a:rPr lang="ru-RU" dirty="0"/>
              <a:t>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Мову чудову, глибинне і пружне слово, немов гостру зброю, дав нам народ. Дав цю мову і наказав свято оберігати її чистоту, збагачувати і відшліфовувати до блиску, до гостроти разючої.</a:t>
            </a:r>
          </a:p>
          <a:p>
            <a:pPr lvl="0" algn="just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               (Павло Тичина).</a:t>
            </a:r>
          </a:p>
          <a:p>
            <a:endParaRPr lang="ru-RU" dirty="0"/>
          </a:p>
        </p:txBody>
      </p:sp>
      <p:pic>
        <p:nvPicPr>
          <p:cNvPr id="5124" name="Picture 4" descr="D:\Мои документы\рисунки\цветы\cveti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8"/>
            <a:ext cx="9144000" cy="2436806"/>
          </a:xfrm>
          <a:prstGeom prst="rect">
            <a:avLst/>
          </a:prstGeom>
          <a:noFill/>
        </p:spPr>
      </p:pic>
      <p:pic>
        <p:nvPicPr>
          <p:cNvPr id="5123" name="Picture 3" descr="D:\Мои документы\рисунки\национальні\козаки\444aa877e9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5238750" cy="32575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5" name="Picture 5" descr="D:\Мои документы\рисунки\цветы\58f3d56937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786058"/>
            <a:ext cx="2571768" cy="2827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исунки\Фони\різні\3436948-5a185b620a2edb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9286908" cy="70009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Кожна людина має право розмовляти і мислити рідною мовою.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Кожна країна має право на державну мову. Наш народ не одне століття боровся за рідну мову, за те, щоб сьогодні вона стала державною. 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Мои документы\рисунки\национальні\козаки\41550058.jpg"/>
          <p:cNvPicPr>
            <a:picLocks noChangeAspect="1" noChangeArrowheads="1"/>
          </p:cNvPicPr>
          <p:nvPr/>
        </p:nvPicPr>
        <p:blipFill>
          <a:blip r:embed="rId3"/>
          <a:srcRect b="6026"/>
          <a:stretch>
            <a:fillRect/>
          </a:stretch>
        </p:blipFill>
        <p:spPr bwMode="auto">
          <a:xfrm>
            <a:off x="3286116" y="3429000"/>
            <a:ext cx="5238750" cy="274797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221" name="Picture 5" descr="D:\Мои документы\рисунки\национальні\семінар -практику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57575"/>
            <a:ext cx="2857520" cy="34004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исунки\Фони\різні\powerpoint-background-templates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Поки жива мова в устах народу, до того часу живий і народ. І нема насильства нестерпнішого, як те, що хоче відірвати в народу спадщину, створену незчисленними поколіннями його віджилих предків 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(Костянтин Ушинський).</a:t>
            </a:r>
          </a:p>
          <a:p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рисунки\национальні\Пейзажи України\default.jpe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dirty="0"/>
              <a:t>    </a:t>
            </a:r>
            <a:r>
              <a:rPr lang="uk-UA" sz="35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Живе наша мова — і наш голос звучить у вселенському хорі народів. Отже, живий наш дух, жива наша пісня, наша історія, наша єдність і наша одність. Бо наша мова — це ми, українці, — добрий, чесний, працьовитий народ, що тисячоліттями живе на берегах Дніпра і Дністра, там, де була колиска індоєвропейських народів...</a:t>
            </a:r>
          </a:p>
          <a:p>
            <a:pPr lvl="0">
              <a:buNone/>
            </a:pPr>
            <a:r>
              <a:rPr lang="uk-UA" sz="35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(З кн. «Мова і нація»).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исунки\национальні\rl2871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t="12500"/>
          <a:stretch>
            <a:fillRect/>
          </a:stretch>
        </p:blipFill>
        <p:spPr bwMode="auto">
          <a:xfrm>
            <a:off x="0" y="0"/>
            <a:ext cx="9358347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dirty="0"/>
              <a:t>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Яке то щастя — мати мову,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Якою створено «Кобзар»! 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Оту святу, </a:t>
            </a:r>
            <a:r>
              <a:rPr lang="uk-UA" b="1" dirty="0" err="1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многовікову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Наш найдорожчий Божий дар! 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(Володимир Квітневий).</a:t>
            </a:r>
          </a:p>
          <a:p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42" name="Picture 2" descr="D:\Мои документы\рисунки\национальні\козаки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00372"/>
            <a:ext cx="2865086" cy="341310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исунки\национальні\Пейзажи України\defaul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>
                <a:solidFill>
                  <a:srgbClr val="666729"/>
                </a:solidFill>
              </a:rPr>
              <a:t>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кожного народу, кожної нації найближчою і найдорожчою є його рідна мова. Рідною мовою української нації є українська мова. 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293" name="Picture 5" descr="C:\Users\FAMILY\Downloads\yu119.jpg"/>
          <p:cNvPicPr>
            <a:picLocks noChangeAspect="1" noChangeArrowheads="1"/>
          </p:cNvPicPr>
          <p:nvPr/>
        </p:nvPicPr>
        <p:blipFill>
          <a:blip r:embed="rId3"/>
          <a:srcRect b="22107"/>
          <a:stretch>
            <a:fillRect/>
          </a:stretch>
        </p:blipFill>
        <p:spPr bwMode="auto">
          <a:xfrm>
            <a:off x="1285852" y="2786058"/>
            <a:ext cx="6477000" cy="35909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Мои документы\рисунки\национальні\51d288ef3439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28828" y="1428736"/>
            <a:ext cx="671517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Українське слово. Ти частка тих,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Що вже давно померли, 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Їх кров живуща, їх жага нетлінна, 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Безсмертне і величне, як Говерла, 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Багате і дзвінке, як Україна. 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(Дмитро Луценко).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исунки\Фони\різні\3436948-5a185b620a2edb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9286908" cy="70009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знаю: мова мамина – свята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В ній вічний, незнищенний дух свободи,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Її плекали душі і вуста – мільярдів.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Це – жива вода народу.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 (Микола Адаменко)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4338" name="Picture 2" descr="D:\Мои документы\рисунки\национальні\козаки\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214554"/>
            <a:ext cx="5095884" cy="382191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341" name="Picture 5" descr="D:\Мои документы\рисунки\национальні\посолнухи\2230146.png"/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357290" y="3429000"/>
            <a:ext cx="478634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рисунки\Фони\різні\master31_background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28662" y="3143248"/>
            <a:ext cx="7800972" cy="4525963"/>
          </a:xfrm>
        </p:spPr>
        <p:txBody>
          <a:bodyPr/>
          <a:lstStyle/>
          <a:p>
            <a:pPr>
              <a:buNone/>
            </a:pPr>
            <a:r>
              <a:rPr lang="uk-UA" dirty="0"/>
              <a:t>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Поза межами держави українську мову можна почути в Канаді, Великобританії, Мексиці, Німеччині, Аргентині, Парагваї, Венесуелі, Греції, Китаї (близько 40 країн світу). 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D:\Мои документы\рисунки\национальні\Карта України\x_30a891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5214974" cy="336709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рисунки\Фони\різні\17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Велична, щедра і прекрасна мова.</a:t>
            </a:r>
          </a:p>
          <a:p>
            <a:pPr>
              <a:buNone/>
            </a:pPr>
            <a:r>
              <a:rPr lang="uk-UA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Прозора й чиста, як гірська вода,</a:t>
            </a:r>
          </a:p>
          <a:p>
            <a:pPr>
              <a:buNone/>
            </a:pPr>
            <a:r>
              <a:rPr lang="uk-UA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Це України мова барвінкова,</a:t>
            </a:r>
          </a:p>
          <a:p>
            <a:pPr>
              <a:buNone/>
            </a:pPr>
            <a:r>
              <a:rPr lang="uk-UA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Така багата й вічно молода.</a:t>
            </a:r>
          </a:p>
          <a:p>
            <a:pPr>
              <a:buNone/>
            </a:pPr>
            <a:r>
              <a:rPr lang="uk-UA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Ю. Косинська</a:t>
            </a:r>
            <a:endParaRPr lang="ru-RU" b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FAMILY\Downloads\10723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7"/>
            <a:ext cx="6667500" cy="3357563"/>
          </a:xfrm>
          <a:prstGeom prst="rect">
            <a:avLst/>
          </a:prstGeom>
          <a:noFill/>
        </p:spPr>
      </p:pic>
      <p:pic>
        <p:nvPicPr>
          <p:cNvPr id="5" name="Рисунок 4" descr="D:\Мои документы\рисунки\цветы\0_63029_8c71802c_XL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214686"/>
            <a:ext cx="2286016" cy="19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рисунки\цветы\0_7cb20_e2dfaf23_ori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5370">
            <a:off x="1985020" y="3026035"/>
            <a:ext cx="1943573" cy="119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Мои документы\рисунки\национальні\козаки\b_f_4cf76d7b6087b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285784" y="0"/>
            <a:ext cx="10287008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500098" y="857232"/>
            <a:ext cx="5757874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Коли забув ти рідну мову,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Яка б та мова не була — 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Ти втратив корінь і основу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Ти обчухрав себе дотла.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(Дмитро Білоус)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исунки\национальні\картинки нац символи\Flag!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/>
              <a:t>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Українською мовою розмовляють у світі близько 45 млн. чоловік. Це забезпечує українській мові 26 місце серед 6 тисяч мов за поширеністю в світі. 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рисунки\Фони\різні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Міжнародному лінгвістичному конгресі українську мову визнано однією з </a:t>
            </a:r>
            <a:r>
              <a:rPr lang="uk-UA" b="1" dirty="0" err="1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наймилозвучніших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мов світу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D:\Мои документы\рисунки\национальні\козаки\20994491_w200_h200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14488"/>
            <a:ext cx="3357586" cy="51435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413" name="Picture 5" descr="C:\Users\FAMILY\Downloads\0_79ef6_88844592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7431" y="2428868"/>
            <a:ext cx="5396569" cy="4681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исунки\национальні\Пейзажи України\Nature_Flowers_Sunflower_013216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4400" y="642918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uk-UA" dirty="0"/>
              <a:t>              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Мово рідна! Колискова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Материнська ніжна мово!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Мово сили й простоти,—</a:t>
            </a:r>
          </a:p>
          <a:p>
            <a:pPr lvl="0">
              <a:buNone/>
            </a:pP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Гей, яка ж прекрасна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>
              <a:buNone/>
            </a:pP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Багряний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 </a:t>
            </a:r>
            <a:endParaRPr lang="ru-RU" dirty="0">
              <a:ln w="10541" cmpd="sng">
                <a:solidFill>
                  <a:schemeClr val="tx1"/>
                </a:solidFill>
                <a:prstDash val="solid"/>
              </a:ln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AMILY\Downloads\120701132859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357166"/>
            <a:ext cx="7429520" cy="4525963"/>
          </a:xfrm>
        </p:spPr>
        <p:txBody>
          <a:bodyPr/>
          <a:lstStyle/>
          <a:p>
            <a:pPr lvl="0">
              <a:buNone/>
            </a:pPr>
            <a:r>
              <a:rPr lang="ru-RU" dirty="0"/>
              <a:t>   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шелесті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трав, у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цвітінні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калини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Я чую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сні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наяву.</a:t>
            </a:r>
          </a:p>
          <a:p>
            <a:pPr lvl="0">
              <a:buNone/>
            </a:pP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Вона в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моїм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None/>
            </a:pP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Я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дихаю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нею, я нею живу!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     Геращенко Віктор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FAMILY\Downloads\0_877ab_750958fd_XL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3429000"/>
            <a:ext cx="3571868" cy="3429000"/>
          </a:xfrm>
          <a:prstGeom prst="rect">
            <a:avLst/>
          </a:prstGeom>
          <a:noFill/>
        </p:spPr>
      </p:pic>
      <p:pic>
        <p:nvPicPr>
          <p:cNvPr id="9" name="Picture 4" descr="C:\Users\FAMILY\Downloads\0_877ab_750958f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079842">
            <a:off x="5968400" y="3376222"/>
            <a:ext cx="3571868" cy="3429000"/>
          </a:xfrm>
          <a:prstGeom prst="rect">
            <a:avLst/>
          </a:prstGeom>
          <a:noFill/>
        </p:spPr>
      </p:pic>
      <p:pic>
        <p:nvPicPr>
          <p:cNvPr id="10" name="Picture 4" descr="C:\Users\FAMILY\Downloads\0_877ab_750958f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01127">
            <a:off x="3138366" y="2780390"/>
            <a:ext cx="3035475" cy="291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рисунки\Фони\різні\17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D:\Мои документы\рисунки\добро\24847192_maria762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42908" y="214290"/>
            <a:ext cx="4770211" cy="32337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Моя прекрасна українська мово,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Найкраща пісня в стоголоссі трав…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Тебе </a:t>
            </a:r>
            <a:r>
              <a:rPr lang="uk-UA" b="1" dirty="0" err="1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вкладаєм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тихо до молитви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І за спасіння </a:t>
            </a:r>
            <a:r>
              <a:rPr lang="uk-UA" b="1" dirty="0" err="1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дякуєм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тобі.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О. </a:t>
            </a:r>
            <a:r>
              <a:rPr lang="uk-UA" b="1" dirty="0" err="1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Яворська</a:t>
            </a:r>
            <a:endParaRPr lang="uk-UA" b="1" dirty="0">
              <a:ln w="10541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рисунки\Фони\3483530-f30589550bf9f5f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Виноска-хмарка 4"/>
          <p:cNvSpPr/>
          <p:nvPr/>
        </p:nvSpPr>
        <p:spPr>
          <a:xfrm>
            <a:off x="3214678" y="0"/>
            <a:ext cx="4357718" cy="4143404"/>
          </a:xfrm>
          <a:prstGeom prst="cloudCallout">
            <a:avLst>
              <a:gd name="adj1" fmla="val -12739"/>
              <a:gd name="adj2" fmla="val 456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FAMILY\Downloads\0_8c5f5_f210718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-500090"/>
            <a:ext cx="2286016" cy="17145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00176" y="1000108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Мова - краса спілкування,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Мова  - як сонце ясне,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Мова – то предків надбання,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Мова – багатство моє…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                      Ф. </a:t>
            </a:r>
            <a:r>
              <a:rPr lang="uk-UA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Пантов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FAMILY\Downloads\0_8c5f5_f210718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-142900"/>
            <a:ext cx="2286016" cy="171451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рисунки\национальні\x_286033ae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1128"/>
            <a:ext cx="9144000" cy="300039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Тож любіть свою мову та оберігайте її! Адже мова – це свого роду душа народу: немає мови – немає народу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b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рисунки\Фони\різні\powerpoint-background-templa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43174" y="1357298"/>
            <a:ext cx="6500826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/>
              <a:t>   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 гул століть, як шум віків,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Як бурі подих — рідна мова,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Вишневих ніжних пелюстків,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Сурма походу світанкова,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Неволі стогін, волі спів,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Життя духовного основа.     </a:t>
            </a:r>
          </a:p>
          <a:p>
            <a:pPr lvl="0"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(Максим Рильський).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1029" name="Picture 5" descr="D:\Мои документы\рисунки\национальні\картинки нац символи\3d38b7f1a67d6157bf64d43a10b4ad2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98" y="1285860"/>
            <a:ext cx="2751912" cy="1858956"/>
          </a:xfrm>
          <a:prstGeom prst="rect">
            <a:avLst/>
          </a:prstGeom>
          <a:noFill/>
        </p:spPr>
      </p:pic>
      <p:pic>
        <p:nvPicPr>
          <p:cNvPr id="8" name="Picture 5" descr="D:\Мои документы\рисунки\национальні\картинки нац символи\3d38b7f1a67d6157bf64d43a10b4ad2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2751912" cy="1858956"/>
          </a:xfrm>
          <a:prstGeom prst="rect">
            <a:avLst/>
          </a:prstGeom>
          <a:noFill/>
        </p:spPr>
      </p:pic>
      <p:pic>
        <p:nvPicPr>
          <p:cNvPr id="1030" name="Picture 6" descr="D:\Мои документы\рисунки\национальні\посолнухи\0_a59e8_b02f0eaf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85850" y="1571612"/>
            <a:ext cx="4171950" cy="4486275"/>
          </a:xfrm>
          <a:prstGeom prst="rect">
            <a:avLst/>
          </a:prstGeom>
          <a:noFill/>
        </p:spPr>
      </p:pic>
      <p:pic>
        <p:nvPicPr>
          <p:cNvPr id="1028" name="Picture 4" descr="D:\Мои документы\рисунки\национальні\козаки\x_177b3f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6"/>
            <a:ext cx="3929090" cy="340519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рисунки\Фони\різні\reWalls.com-8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r>
              <a:rPr lang="uk-UA" sz="35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Мова - це невід'ємна частка Батьківщини, голос народу її чарівний інструмент .</a:t>
            </a:r>
          </a:p>
          <a:p>
            <a:r>
              <a:rPr lang="uk-UA" sz="35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Мова - засіб художнього зображення навколишнього світу. </a:t>
            </a:r>
          </a:p>
          <a:p>
            <a:r>
              <a:rPr lang="uk-UA" sz="35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Мова - це характер народу, його національні звичаї.</a:t>
            </a:r>
          </a:p>
          <a:p>
            <a:r>
              <a:rPr lang="ru-RU" sz="35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uk-UA" sz="35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35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бездонна </a:t>
            </a:r>
            <a:r>
              <a:rPr lang="uk-UA" sz="35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криниця мудрості народної.</a:t>
            </a:r>
          </a:p>
          <a:p>
            <a:r>
              <a:rPr lang="uk-UA" sz="35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Мова - це найкращий засіб спілкування.</a:t>
            </a:r>
          </a:p>
          <a:p>
            <a:r>
              <a:rPr lang="uk-UA" sz="35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Мова - історія </a:t>
            </a:r>
            <a:r>
              <a:rPr lang="ru-RU" sz="35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народу. </a:t>
            </a:r>
            <a:endParaRPr lang="ru-RU" sz="3500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\рисунки\Фони\різні\3436948-5a185b620a2edba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142908" y="-142900"/>
            <a:ext cx="9286908" cy="7000900"/>
          </a:xfrm>
          <a:prstGeom prst="rect">
            <a:avLst/>
          </a:prstGeom>
          <a:noFill/>
        </p:spPr>
      </p:pic>
      <p:pic>
        <p:nvPicPr>
          <p:cNvPr id="5122" name="Picture 2" descr="C:\Users\FAMILY\Downloads\p_34105_1_gallery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14644" cy="407194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86050" y="142852"/>
            <a:ext cx="6215106" cy="48831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Ну що б, здавалося, слова...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Слова та голос — більш нічого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А серце б'ється — </a:t>
            </a:r>
            <a:r>
              <a:rPr lang="uk-UA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ожива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Як їх почує!..</a:t>
            </a:r>
            <a:endParaRPr lang="uk-UA" sz="3600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(Тарас Шевченко)</a:t>
            </a:r>
          </a:p>
        </p:txBody>
      </p:sp>
      <p:pic>
        <p:nvPicPr>
          <p:cNvPr id="7172" name="Picture 4" descr="D:\Мои документы\рисунки\национальні\Пейзажи України\27637_html_m533478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714620"/>
            <a:ext cx="5715040" cy="414338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3" name="Picture 5" descr="D:\Мои документы\рисунки\цветы\58f3d56937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42908" y="2959100"/>
            <a:ext cx="3500462" cy="3898900"/>
          </a:xfrm>
          <a:prstGeom prst="rect">
            <a:avLst/>
          </a:prstGeom>
          <a:noFill/>
        </p:spPr>
      </p:pic>
      <p:pic>
        <p:nvPicPr>
          <p:cNvPr id="9" name="Picture 5" descr="D:\Мои документы\рисунки\цветы\58f3d569375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68" y="2959100"/>
            <a:ext cx="4572032" cy="389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AMILY\Downloads\1401987668_apx19l-ik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рисунки\Фони\різні\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28794" y="500042"/>
            <a:ext cx="647225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> 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День рідної мови відзначає кожна культурна людина, яка усвідомлює, що мова є безцінним надбанням людства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6" name="Picture 4" descr="C:\Users\FAMILY\Downloads\mov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86058"/>
            <a:ext cx="4514810" cy="301828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7" name="Picture 5" descr="D:\Мои документы\рисунки\национальні\102415321_048__04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28159">
            <a:off x="4318514" y="3584406"/>
            <a:ext cx="5325720" cy="2659864"/>
          </a:xfrm>
          <a:prstGeom prst="rect">
            <a:avLst/>
          </a:prstGeom>
          <a:noFill/>
        </p:spPr>
      </p:pic>
      <p:pic>
        <p:nvPicPr>
          <p:cNvPr id="3078" name="Picture 6" descr="D:\Мои документы\рисунки\национальні\102337081___0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5197980"/>
            <a:ext cx="1950175" cy="1660020"/>
          </a:xfrm>
          <a:prstGeom prst="rect">
            <a:avLst/>
          </a:prstGeom>
          <a:noFill/>
        </p:spPr>
      </p:pic>
      <p:pic>
        <p:nvPicPr>
          <p:cNvPr id="9" name="Picture 6" descr="D:\Мои документы\рисунки\национальні\102337081___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4363" y="5500702"/>
            <a:ext cx="1594540" cy="1357298"/>
          </a:xfrm>
          <a:prstGeom prst="rect">
            <a:avLst/>
          </a:prstGeom>
          <a:noFill/>
        </p:spPr>
      </p:pic>
      <p:pic>
        <p:nvPicPr>
          <p:cNvPr id="10" name="Picture 6" descr="D:\Мои документы\рисунки\национальні\102337081___0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5684426"/>
            <a:ext cx="1378703" cy="1173574"/>
          </a:xfrm>
          <a:prstGeom prst="rect">
            <a:avLst/>
          </a:prstGeom>
          <a:noFill/>
        </p:spPr>
      </p:pic>
      <p:pic>
        <p:nvPicPr>
          <p:cNvPr id="11" name="Picture 6" descr="D:\Мои документы\рисунки\национальні\102337081___0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256"/>
            <a:ext cx="1950175" cy="1660020"/>
          </a:xfrm>
          <a:prstGeom prst="rect">
            <a:avLst/>
          </a:prstGeom>
          <a:noFill/>
        </p:spPr>
      </p:pic>
      <p:pic>
        <p:nvPicPr>
          <p:cNvPr id="12" name="Picture 6" descr="D:\Мои документы\рисунки\национальні\102337081___0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063207">
            <a:off x="7840601" y="2826102"/>
            <a:ext cx="1459114" cy="1242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рисунки\национальні\Карта України\x_d7df8d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294" y="-142900"/>
            <a:ext cx="9183294" cy="7000900"/>
          </a:xfrm>
          <a:prstGeom prst="rect">
            <a:avLst/>
          </a:prstGeom>
          <a:noFill/>
        </p:spPr>
      </p:pic>
      <p:pic>
        <p:nvPicPr>
          <p:cNvPr id="9221" name="Picture 5" descr="D:\Мои документы\рисунки\национальні\картинки нац символи\50196687_e873623afd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62" y="2285992"/>
            <a:ext cx="3643338" cy="3857652"/>
          </a:xfrm>
          <a:prstGeom prst="rect">
            <a:avLst/>
          </a:prstGeom>
          <a:noFill/>
        </p:spPr>
      </p:pic>
      <p:pic>
        <p:nvPicPr>
          <p:cNvPr id="9224" name="Picture 8" descr="C:\Users\FAMILY\Downloads\0_79ef6_88844592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357430"/>
            <a:ext cx="4914442" cy="4263279"/>
          </a:xfrm>
          <a:prstGeom prst="rect">
            <a:avLst/>
          </a:prstGeom>
          <a:noFill/>
        </p:spPr>
      </p:pic>
      <p:pic>
        <p:nvPicPr>
          <p:cNvPr id="9219" name="Picture 3" descr="D:\Мои документы\рисунки\национальні\vavum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42852"/>
            <a:ext cx="1789986" cy="1643050"/>
          </a:xfrm>
          <a:prstGeom prst="rect">
            <a:avLst/>
          </a:prstGeom>
          <a:noFill/>
        </p:spPr>
      </p:pic>
      <p:pic>
        <p:nvPicPr>
          <p:cNvPr id="9225" name="Picture 9" descr="C:\Users\FAMILY\Downloads\0_877ab_750958fd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17424">
            <a:off x="-288055" y="2810161"/>
            <a:ext cx="3714776" cy="2936880"/>
          </a:xfrm>
          <a:prstGeom prst="rect">
            <a:avLst/>
          </a:prstGeom>
          <a:noFill/>
        </p:spPr>
      </p:pic>
      <p:pic>
        <p:nvPicPr>
          <p:cNvPr id="9226" name="Picture 10" descr="D:\Мои документы\рисунки\Фони\уголки\8863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00636"/>
            <a:ext cx="9144000" cy="2143125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 мові </a:t>
            </a:r>
            <a:r>
              <a:rPr lang="uk-UA" b="1" dirty="0" err="1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закодовує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нація всю свою історію, багатовіковий досвід, здобутки культури, духовну самобутність.</a:t>
            </a:r>
            <a:endParaRPr lang="uk-UA" dirty="0">
              <a:ln w="10541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исунки\национальні\rl2871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t="12500"/>
          <a:stretch>
            <a:fillRect/>
          </a:stretch>
        </p:blipFill>
        <p:spPr bwMode="auto">
          <a:xfrm>
            <a:off x="0" y="0"/>
            <a:ext cx="9358347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44" y="571480"/>
            <a:ext cx="6786610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Мова для кожного народу стає ніби другою природою, що оточує його, живе з ним всюди і завжди. Без неї, як і без сонця, повітря, рослин, людина не може існувати</a:t>
            </a:r>
            <a:r>
              <a:rPr lang="uk-UA" b="1" dirty="0"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рисунки\национальні\козаки\1240995879_tan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286124"/>
            <a:ext cx="4000488" cy="33337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D:\Мои документы\рисунки\национальні\посолнухи\0_8982b_ed048117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9286908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867</Words>
  <Application>Microsoft Office PowerPoint</Application>
  <PresentationFormat>Екран (4:3)</PresentationFormat>
  <Paragraphs>87</Paragraphs>
  <Slides>27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Чарівний світ  української мови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Тож любіть свою мову та оберігайте її! Адже мова – це свого роду душа народу: немає мови – немає народу.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FAMILY</dc:creator>
  <cp:lastModifiedBy>user</cp:lastModifiedBy>
  <cp:revision>101</cp:revision>
  <dcterms:created xsi:type="dcterms:W3CDTF">2015-02-18T09:57:04Z</dcterms:created>
  <dcterms:modified xsi:type="dcterms:W3CDTF">2021-04-18T20:21:20Z</dcterms:modified>
</cp:coreProperties>
</file>