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72" r:id="rId12"/>
    <p:sldId id="276" r:id="rId13"/>
    <p:sldId id="274" r:id="rId14"/>
    <p:sldId id="267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3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76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0500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77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19-Apr-21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2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19-Apr-21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50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69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4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4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6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19-Apr-21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7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19-Apr-21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2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19-Apr-21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8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6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4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1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19-Apr-21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9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obljustif.gov.ua/prava-spozhyvachiv-ta-jih-zahyst-descho-z-istoriji-rozvytku-zahystu-prav-spozhyvachiv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1%83%D0%B4" TargetMode="External"/><Relationship Id="rId2" Type="http://schemas.openxmlformats.org/officeDocument/2006/relationships/hyperlink" Target="https://uk.wikipedia.org/wiki/15_%D0%B1%D0%B5%D1%80%D0%B5%D0%B7%D0%BD%D1%8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Права споживачів та їх захист. Дещо з історії розвитку захисту прав споживачі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Права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Права споживачів та їх захист. Дещо з історії розвитку захисту прав споживачі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споживачів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Права споживачів та їх захист. Дещо з історії розвитку захисту прав споживачі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Права споживачів та їх захист. Дещо з історії розвитку захисту прав споживачі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Права споживачів та їх захист. Дещо з історії розвитку захисту прав споживачі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та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Права споживачів та їх захист. Дещо з історії розвитку захисту прав споживачі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їх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Права споживачів та їх захист. Дещо з історії розвитку захисту прав споживачі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Права споживачів та їх захист. Дещо з історії розвитку захисту прав споживачі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захист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097" y="5298828"/>
            <a:ext cx="8689976" cy="751113"/>
          </a:xfrm>
        </p:spPr>
        <p:txBody>
          <a:bodyPr>
            <a:normAutofit/>
          </a:bodyPr>
          <a:lstStyle/>
          <a:p>
            <a:pPr algn="r"/>
            <a:r>
              <a:rPr lang="uk-UA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Підготував: Богдан </a:t>
            </a:r>
            <a:r>
              <a:rPr lang="uk-UA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Рачук</a:t>
            </a:r>
            <a:r>
              <a:rPr lang="uk-UA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1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/>
              <a:t>Які</a:t>
            </a:r>
            <a:r>
              <a:rPr lang="ru-RU" b="1" i="1" dirty="0"/>
              <a:t> права </a:t>
            </a:r>
            <a:r>
              <a:rPr lang="ru-RU" b="1" i="1" dirty="0" err="1"/>
              <a:t>споживача</a:t>
            </a:r>
            <a:r>
              <a:rPr lang="ru-RU" b="1" i="1" dirty="0"/>
              <a:t> у </a:t>
            </a:r>
            <a:r>
              <a:rPr lang="ru-RU" b="1" i="1" dirty="0" err="1"/>
              <a:t>разі</a:t>
            </a:r>
            <a:r>
              <a:rPr lang="ru-RU" b="1" i="1" dirty="0"/>
              <a:t> </a:t>
            </a:r>
            <a:r>
              <a:rPr lang="ru-RU" b="1" i="1" dirty="0" err="1"/>
              <a:t>порушення</a:t>
            </a:r>
            <a:r>
              <a:rPr lang="ru-RU" b="1" i="1" dirty="0"/>
              <a:t> умов договору про </a:t>
            </a:r>
            <a:r>
              <a:rPr lang="ru-RU" b="1" i="1" dirty="0" err="1"/>
              <a:t>виконання</a:t>
            </a:r>
            <a:r>
              <a:rPr lang="ru-RU" b="1" i="1" dirty="0"/>
              <a:t> </a:t>
            </a:r>
            <a:r>
              <a:rPr lang="ru-RU" b="1" i="1" dirty="0" err="1"/>
              <a:t>робіт</a:t>
            </a:r>
            <a:r>
              <a:rPr lang="ru-RU" b="1" i="1" dirty="0"/>
              <a:t> (</a:t>
            </a:r>
            <a:r>
              <a:rPr lang="ru-RU" b="1" i="1" dirty="0" err="1"/>
              <a:t>надання</a:t>
            </a:r>
            <a:r>
              <a:rPr lang="ru-RU" b="1" i="1" dirty="0"/>
              <a:t> </a:t>
            </a:r>
            <a:r>
              <a:rPr lang="ru-RU" b="1" i="1" dirty="0" err="1"/>
              <a:t>послуг</a:t>
            </a:r>
            <a:r>
              <a:rPr lang="ru-RU" b="1" i="1" dirty="0"/>
              <a:t>)?</a:t>
            </a:r>
            <a:br>
              <a:rPr lang="ru-RU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" y="2367092"/>
            <a:ext cx="12073631" cy="3424107"/>
          </a:xfrm>
        </p:spPr>
        <p:txBody>
          <a:bodyPr>
            <a:noAutofit/>
          </a:bodyPr>
          <a:lstStyle/>
          <a:p>
            <a:r>
              <a:rPr lang="ru-RU" sz="1200" dirty="0" err="1"/>
              <a:t>Споживач</a:t>
            </a:r>
            <a:r>
              <a:rPr lang="ru-RU" sz="1200" dirty="0"/>
              <a:t> </a:t>
            </a:r>
            <a:r>
              <a:rPr lang="ru-RU" sz="1200" dirty="0" err="1"/>
              <a:t>має</a:t>
            </a:r>
            <a:r>
              <a:rPr lang="ru-RU" sz="1200" dirty="0"/>
              <a:t> право </a:t>
            </a:r>
            <a:r>
              <a:rPr lang="ru-RU" sz="1200" dirty="0" err="1"/>
              <a:t>відмовитися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договору про </a:t>
            </a:r>
            <a:r>
              <a:rPr lang="ru-RU" sz="1200" dirty="0" err="1"/>
              <a:t>виконання</a:t>
            </a:r>
            <a:r>
              <a:rPr lang="ru-RU" sz="1200" dirty="0"/>
              <a:t> </a:t>
            </a:r>
            <a:r>
              <a:rPr lang="ru-RU" sz="1200" dirty="0" err="1"/>
              <a:t>робіт</a:t>
            </a:r>
            <a:r>
              <a:rPr lang="ru-RU" sz="1200" dirty="0"/>
              <a:t> (</a:t>
            </a:r>
            <a:r>
              <a:rPr lang="ru-RU" sz="1200" dirty="0" err="1"/>
              <a:t>надання</a:t>
            </a:r>
            <a:r>
              <a:rPr lang="ru-RU" sz="1200" dirty="0"/>
              <a:t> </a:t>
            </a:r>
            <a:r>
              <a:rPr lang="ru-RU" sz="1200" dirty="0" err="1"/>
              <a:t>послуг</a:t>
            </a:r>
            <a:r>
              <a:rPr lang="ru-RU" sz="1200" dirty="0"/>
              <a:t>) і </a:t>
            </a:r>
            <a:r>
              <a:rPr lang="ru-RU" sz="1200" dirty="0" err="1"/>
              <a:t>вимагати</a:t>
            </a:r>
            <a:r>
              <a:rPr lang="ru-RU" sz="1200" dirty="0"/>
              <a:t> </a:t>
            </a:r>
            <a:r>
              <a:rPr lang="ru-RU" sz="1200" dirty="0" err="1"/>
              <a:t>відшкодування</a:t>
            </a:r>
            <a:r>
              <a:rPr lang="ru-RU" sz="1200" dirty="0"/>
              <a:t> </a:t>
            </a:r>
            <a:r>
              <a:rPr lang="ru-RU" sz="1200" dirty="0" err="1"/>
              <a:t>збитків</a:t>
            </a:r>
            <a:r>
              <a:rPr lang="ru-RU" sz="1200" dirty="0"/>
              <a:t>, </a:t>
            </a:r>
            <a:r>
              <a:rPr lang="ru-RU" sz="1200" dirty="0" err="1"/>
              <a:t>якщо</a:t>
            </a:r>
            <a:r>
              <a:rPr lang="ru-RU" sz="1200" dirty="0"/>
              <a:t> </a:t>
            </a:r>
            <a:r>
              <a:rPr lang="ru-RU" sz="1200" dirty="0" err="1"/>
              <a:t>виконавець</a:t>
            </a:r>
            <a:r>
              <a:rPr lang="ru-RU" sz="1200" dirty="0"/>
              <a:t> </a:t>
            </a:r>
            <a:r>
              <a:rPr lang="ru-RU" sz="1200" dirty="0" err="1"/>
              <a:t>своєчасно</a:t>
            </a:r>
            <a:r>
              <a:rPr lang="ru-RU" sz="1200" dirty="0"/>
              <a:t> не приступив до </a:t>
            </a:r>
            <a:r>
              <a:rPr lang="ru-RU" sz="1200" dirty="0" err="1"/>
              <a:t>виконання</a:t>
            </a:r>
            <a:r>
              <a:rPr lang="ru-RU" sz="1200" dirty="0"/>
              <a:t> </a:t>
            </a:r>
            <a:r>
              <a:rPr lang="ru-RU" sz="1200" dirty="0" err="1"/>
              <a:t>зобов’язань</a:t>
            </a:r>
            <a:r>
              <a:rPr lang="ru-RU" sz="1200" dirty="0"/>
              <a:t> за договором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виконує</a:t>
            </a:r>
            <a:r>
              <a:rPr lang="ru-RU" sz="1200" dirty="0"/>
              <a:t> роботу так </a:t>
            </a:r>
            <a:r>
              <a:rPr lang="ru-RU" sz="1200" dirty="0" err="1"/>
              <a:t>повільно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закінчити</a:t>
            </a:r>
            <a:r>
              <a:rPr lang="ru-RU" sz="1200" dirty="0"/>
              <a:t> </a:t>
            </a:r>
            <a:r>
              <a:rPr lang="ru-RU" sz="1200" dirty="0" err="1"/>
              <a:t>її</a:t>
            </a:r>
            <a:r>
              <a:rPr lang="ru-RU" sz="1200" dirty="0"/>
              <a:t> у </a:t>
            </a:r>
            <a:r>
              <a:rPr lang="ru-RU" sz="1200" dirty="0" err="1"/>
              <a:t>визначений</a:t>
            </a:r>
            <a:r>
              <a:rPr lang="ru-RU" sz="1200" dirty="0"/>
              <a:t> строк </a:t>
            </a:r>
            <a:r>
              <a:rPr lang="ru-RU" sz="1200" dirty="0" err="1"/>
              <a:t>стає</a:t>
            </a:r>
            <a:r>
              <a:rPr lang="ru-RU" sz="1200" dirty="0"/>
              <a:t> </a:t>
            </a:r>
            <a:r>
              <a:rPr lang="ru-RU" sz="1200" dirty="0" err="1"/>
              <a:t>неможливим</a:t>
            </a:r>
            <a:r>
              <a:rPr lang="ru-RU" sz="1200" dirty="0"/>
              <a:t>.</a:t>
            </a:r>
          </a:p>
          <a:p>
            <a:r>
              <a:rPr lang="ru-RU" sz="1200" dirty="0" err="1"/>
              <a:t>Якщо</a:t>
            </a:r>
            <a:r>
              <a:rPr lang="ru-RU" sz="1200" dirty="0"/>
              <a:t> </a:t>
            </a:r>
            <a:r>
              <a:rPr lang="ru-RU" sz="1200" dirty="0" err="1"/>
              <a:t>значну</a:t>
            </a:r>
            <a:r>
              <a:rPr lang="ru-RU" sz="1200" dirty="0"/>
              <a:t> </a:t>
            </a:r>
            <a:r>
              <a:rPr lang="ru-RU" sz="1200" dirty="0" err="1"/>
              <a:t>частину</a:t>
            </a:r>
            <a:r>
              <a:rPr lang="ru-RU" sz="1200" dirty="0"/>
              <a:t> </a:t>
            </a:r>
            <a:r>
              <a:rPr lang="ru-RU" sz="1200" dirty="0" err="1"/>
              <a:t>обсягу</a:t>
            </a:r>
            <a:r>
              <a:rPr lang="ru-RU" sz="1200" dirty="0"/>
              <a:t> </a:t>
            </a:r>
            <a:r>
              <a:rPr lang="ru-RU" sz="1200" dirty="0" err="1"/>
              <a:t>послуги</a:t>
            </a:r>
            <a:r>
              <a:rPr lang="ru-RU" sz="1200" dirty="0"/>
              <a:t> </a:t>
            </a:r>
            <a:r>
              <a:rPr lang="ru-RU" sz="1200" dirty="0" err="1"/>
              <a:t>чи</a:t>
            </a:r>
            <a:r>
              <a:rPr lang="ru-RU" sz="1200" dirty="0"/>
              <a:t> </a:t>
            </a:r>
            <a:r>
              <a:rPr lang="ru-RU" sz="1200" dirty="0" err="1"/>
              <a:t>робіт</a:t>
            </a:r>
            <a:r>
              <a:rPr lang="ru-RU" sz="1200" dirty="0"/>
              <a:t> (</a:t>
            </a:r>
            <a:r>
              <a:rPr lang="ru-RU" sz="1200" dirty="0" err="1"/>
              <a:t>понад</a:t>
            </a:r>
            <a:r>
              <a:rPr lang="ru-RU" sz="1200" dirty="0"/>
              <a:t> </a:t>
            </a:r>
            <a:r>
              <a:rPr lang="ru-RU" sz="1200" dirty="0" err="1"/>
              <a:t>сімдесят</a:t>
            </a:r>
            <a:r>
              <a:rPr lang="ru-RU" sz="1200" dirty="0"/>
              <a:t> </a:t>
            </a:r>
            <a:r>
              <a:rPr lang="ru-RU" sz="1200" dirty="0" err="1"/>
              <a:t>відсотків</a:t>
            </a:r>
            <a:r>
              <a:rPr lang="ru-RU" sz="1200" dirty="0"/>
              <a:t> </a:t>
            </a:r>
            <a:r>
              <a:rPr lang="ru-RU" sz="1200" dirty="0" err="1"/>
              <a:t>загального</a:t>
            </a:r>
            <a:r>
              <a:rPr lang="ru-RU" sz="1200" dirty="0"/>
              <a:t> </a:t>
            </a:r>
            <a:r>
              <a:rPr lang="ru-RU" sz="1200" dirty="0" err="1"/>
              <a:t>обсягу</a:t>
            </a:r>
            <a:r>
              <a:rPr lang="ru-RU" sz="1200" dirty="0"/>
              <a:t>) </a:t>
            </a:r>
            <a:r>
              <a:rPr lang="ru-RU" sz="1200" dirty="0" err="1"/>
              <a:t>вже</a:t>
            </a:r>
            <a:r>
              <a:rPr lang="ru-RU" sz="1200" dirty="0"/>
              <a:t> </a:t>
            </a:r>
            <a:r>
              <a:rPr lang="ru-RU" sz="1200" dirty="0" err="1"/>
              <a:t>було</a:t>
            </a:r>
            <a:r>
              <a:rPr lang="ru-RU" sz="1200" dirty="0"/>
              <a:t> </a:t>
            </a:r>
            <a:r>
              <a:rPr lang="ru-RU" sz="1200" dirty="0" err="1"/>
              <a:t>виконано</a:t>
            </a:r>
            <a:r>
              <a:rPr lang="ru-RU" sz="1200" dirty="0"/>
              <a:t>, </a:t>
            </a:r>
            <a:r>
              <a:rPr lang="ru-RU" sz="1200" dirty="0" err="1"/>
              <a:t>споживач</a:t>
            </a:r>
            <a:r>
              <a:rPr lang="ru-RU" sz="1200" dirty="0"/>
              <a:t> </a:t>
            </a:r>
            <a:r>
              <a:rPr lang="ru-RU" sz="1200" dirty="0" err="1"/>
              <a:t>має</a:t>
            </a:r>
            <a:r>
              <a:rPr lang="ru-RU" sz="1200" dirty="0"/>
              <a:t> право </a:t>
            </a:r>
            <a:r>
              <a:rPr lang="ru-RU" sz="1200" dirty="0" err="1"/>
              <a:t>розірвати</a:t>
            </a:r>
            <a:r>
              <a:rPr lang="ru-RU" sz="1200" dirty="0"/>
              <a:t> </a:t>
            </a:r>
            <a:r>
              <a:rPr lang="ru-RU" sz="1200" dirty="0" err="1"/>
              <a:t>договір</a:t>
            </a:r>
            <a:r>
              <a:rPr lang="ru-RU" sz="1200" dirty="0"/>
              <a:t> </a:t>
            </a:r>
            <a:r>
              <a:rPr lang="ru-RU" sz="1200" dirty="0" err="1"/>
              <a:t>лише</a:t>
            </a:r>
            <a:r>
              <a:rPr lang="ru-RU" sz="1200" dirty="0"/>
              <a:t> </a:t>
            </a:r>
            <a:r>
              <a:rPr lang="ru-RU" sz="1200" dirty="0" err="1"/>
              <a:t>стосовно</a:t>
            </a:r>
            <a:r>
              <a:rPr lang="ru-RU" sz="1200" dirty="0"/>
              <a:t> </a:t>
            </a:r>
            <a:r>
              <a:rPr lang="ru-RU" sz="1200" dirty="0" err="1"/>
              <a:t>частини</a:t>
            </a:r>
            <a:r>
              <a:rPr lang="ru-RU" sz="1200" dirty="0"/>
              <a:t> </a:t>
            </a:r>
            <a:r>
              <a:rPr lang="ru-RU" sz="1200" dirty="0" err="1"/>
              <a:t>послуги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робіт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залишилася</a:t>
            </a:r>
            <a:r>
              <a:rPr lang="ru-RU" sz="1200" dirty="0"/>
              <a:t>.</a:t>
            </a:r>
          </a:p>
          <a:p>
            <a:r>
              <a:rPr lang="ru-RU" sz="1200" dirty="0" err="1"/>
              <a:t>Якщо</a:t>
            </a:r>
            <a:r>
              <a:rPr lang="ru-RU" sz="1200" dirty="0"/>
              <a:t> </a:t>
            </a:r>
            <a:r>
              <a:rPr lang="ru-RU" sz="1200" dirty="0" err="1"/>
              <a:t>під</a:t>
            </a:r>
            <a:r>
              <a:rPr lang="ru-RU" sz="1200" dirty="0"/>
              <a:t> час </a:t>
            </a:r>
            <a:r>
              <a:rPr lang="ru-RU" sz="1200" dirty="0" err="1"/>
              <a:t>виконання</a:t>
            </a:r>
            <a:r>
              <a:rPr lang="ru-RU" sz="1200" dirty="0"/>
              <a:t> </a:t>
            </a:r>
            <a:r>
              <a:rPr lang="ru-RU" sz="1200" dirty="0" err="1"/>
              <a:t>робіт</a:t>
            </a:r>
            <a:r>
              <a:rPr lang="ru-RU" sz="1200" dirty="0"/>
              <a:t> (</a:t>
            </a:r>
            <a:r>
              <a:rPr lang="ru-RU" sz="1200" dirty="0" err="1"/>
              <a:t>надання</a:t>
            </a:r>
            <a:r>
              <a:rPr lang="ru-RU" sz="1200" dirty="0"/>
              <a:t> </a:t>
            </a:r>
            <a:r>
              <a:rPr lang="ru-RU" sz="1200" dirty="0" err="1"/>
              <a:t>послуг</a:t>
            </a:r>
            <a:r>
              <a:rPr lang="ru-RU" sz="1200" dirty="0"/>
              <a:t>) стане </a:t>
            </a:r>
            <a:r>
              <a:rPr lang="ru-RU" sz="1200" dirty="0" err="1"/>
              <a:t>очевидним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їх</a:t>
            </a:r>
            <a:r>
              <a:rPr lang="ru-RU" sz="1200" dirty="0"/>
              <a:t> не буде </a:t>
            </a:r>
            <a:r>
              <a:rPr lang="ru-RU" sz="1200" dirty="0" err="1"/>
              <a:t>виконано</a:t>
            </a:r>
            <a:r>
              <a:rPr lang="ru-RU" sz="1200" dirty="0"/>
              <a:t> з вини </a:t>
            </a:r>
            <a:r>
              <a:rPr lang="ru-RU" sz="1200" dirty="0" err="1"/>
              <a:t>виконавця</a:t>
            </a:r>
            <a:r>
              <a:rPr lang="ru-RU" sz="1200" dirty="0"/>
              <a:t> </a:t>
            </a:r>
            <a:r>
              <a:rPr lang="ru-RU" sz="1200" dirty="0" err="1"/>
              <a:t>згідно</a:t>
            </a:r>
            <a:r>
              <a:rPr lang="ru-RU" sz="1200" dirty="0"/>
              <a:t> з </a:t>
            </a:r>
            <a:r>
              <a:rPr lang="ru-RU" sz="1200" dirty="0" err="1"/>
              <a:t>умовами</a:t>
            </a:r>
            <a:r>
              <a:rPr lang="ru-RU" sz="1200" dirty="0"/>
              <a:t> договору, </a:t>
            </a:r>
            <a:r>
              <a:rPr lang="ru-RU" sz="1200" dirty="0" err="1"/>
              <a:t>споживач</a:t>
            </a:r>
            <a:r>
              <a:rPr lang="ru-RU" sz="1200" dirty="0"/>
              <a:t> </a:t>
            </a:r>
            <a:r>
              <a:rPr lang="ru-RU" sz="1200" dirty="0" err="1"/>
              <a:t>має</a:t>
            </a:r>
            <a:r>
              <a:rPr lang="ru-RU" sz="1200" dirty="0"/>
              <a:t> право </a:t>
            </a:r>
            <a:r>
              <a:rPr lang="ru-RU" sz="1200" dirty="0" err="1"/>
              <a:t>призначити</a:t>
            </a:r>
            <a:r>
              <a:rPr lang="ru-RU" sz="1200" dirty="0"/>
              <a:t> </a:t>
            </a:r>
            <a:r>
              <a:rPr lang="ru-RU" sz="1200" dirty="0" err="1"/>
              <a:t>виконавцю</a:t>
            </a:r>
            <a:r>
              <a:rPr lang="ru-RU" sz="1200" dirty="0"/>
              <a:t> </a:t>
            </a:r>
            <a:r>
              <a:rPr lang="ru-RU" sz="1200" dirty="0" err="1"/>
              <a:t>відповідний</a:t>
            </a:r>
            <a:r>
              <a:rPr lang="ru-RU" sz="1200" dirty="0"/>
              <a:t> строк для </a:t>
            </a:r>
            <a:r>
              <a:rPr lang="ru-RU" sz="1200" dirty="0" err="1"/>
              <a:t>усунення</a:t>
            </a:r>
            <a:r>
              <a:rPr lang="ru-RU" sz="1200" dirty="0"/>
              <a:t> </a:t>
            </a:r>
            <a:r>
              <a:rPr lang="ru-RU" sz="1200" dirty="0" err="1"/>
              <a:t>недоліків</a:t>
            </a:r>
            <a:r>
              <a:rPr lang="ru-RU" sz="1200" dirty="0"/>
              <a:t>, а в </a:t>
            </a:r>
            <a:r>
              <a:rPr lang="ru-RU" sz="1200" dirty="0" err="1"/>
              <a:t>разі</a:t>
            </a:r>
            <a:r>
              <a:rPr lang="ru-RU" sz="1200" dirty="0"/>
              <a:t> </a:t>
            </a:r>
            <a:r>
              <a:rPr lang="ru-RU" sz="1200" dirty="0" err="1"/>
              <a:t>невиконання</a:t>
            </a:r>
            <a:r>
              <a:rPr lang="ru-RU" sz="1200" dirty="0"/>
              <a:t> </a:t>
            </a:r>
            <a:r>
              <a:rPr lang="ru-RU" sz="1200" dirty="0" err="1"/>
              <a:t>цієї</a:t>
            </a:r>
            <a:r>
              <a:rPr lang="ru-RU" sz="1200" dirty="0"/>
              <a:t> </a:t>
            </a:r>
            <a:r>
              <a:rPr lang="ru-RU" sz="1200" dirty="0" err="1"/>
              <a:t>вимоги</a:t>
            </a:r>
            <a:r>
              <a:rPr lang="ru-RU" sz="1200" dirty="0"/>
              <a:t> у </a:t>
            </a:r>
            <a:r>
              <a:rPr lang="ru-RU" sz="1200" dirty="0" err="1"/>
              <a:t>визначений</a:t>
            </a:r>
            <a:r>
              <a:rPr lang="ru-RU" sz="1200" dirty="0"/>
              <a:t> строк – </a:t>
            </a:r>
            <a:r>
              <a:rPr lang="ru-RU" sz="1200" dirty="0" err="1"/>
              <a:t>розірвати</a:t>
            </a:r>
            <a:r>
              <a:rPr lang="ru-RU" sz="1200" dirty="0"/>
              <a:t> </a:t>
            </a:r>
            <a:r>
              <a:rPr lang="ru-RU" sz="1200" dirty="0" err="1"/>
              <a:t>договір</a:t>
            </a:r>
            <a:r>
              <a:rPr lang="ru-RU" sz="1200" dirty="0"/>
              <a:t> і </a:t>
            </a:r>
            <a:r>
              <a:rPr lang="ru-RU" sz="1200" dirty="0" err="1"/>
              <a:t>вимагати</a:t>
            </a:r>
            <a:r>
              <a:rPr lang="ru-RU" sz="1200" dirty="0"/>
              <a:t> </a:t>
            </a:r>
            <a:r>
              <a:rPr lang="ru-RU" sz="1200" dirty="0" err="1"/>
              <a:t>відшкодування</a:t>
            </a:r>
            <a:r>
              <a:rPr lang="ru-RU" sz="1200" dirty="0"/>
              <a:t> </a:t>
            </a:r>
            <a:r>
              <a:rPr lang="ru-RU" sz="1200" dirty="0" err="1"/>
              <a:t>збитків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доручити</a:t>
            </a:r>
            <a:r>
              <a:rPr lang="ru-RU" sz="1200" dirty="0"/>
              <a:t> </a:t>
            </a:r>
            <a:r>
              <a:rPr lang="ru-RU" sz="1200" dirty="0" err="1"/>
              <a:t>виправлення</a:t>
            </a:r>
            <a:r>
              <a:rPr lang="ru-RU" sz="1200" dirty="0"/>
              <a:t> </a:t>
            </a:r>
            <a:r>
              <a:rPr lang="ru-RU" sz="1200" dirty="0" err="1"/>
              <a:t>недоліків</a:t>
            </a:r>
            <a:r>
              <a:rPr lang="ru-RU" sz="1200" dirty="0"/>
              <a:t> </a:t>
            </a:r>
            <a:r>
              <a:rPr lang="ru-RU" sz="1200" dirty="0" err="1"/>
              <a:t>третій</a:t>
            </a:r>
            <a:r>
              <a:rPr lang="ru-RU" sz="1200" dirty="0"/>
              <a:t> </a:t>
            </a:r>
            <a:r>
              <a:rPr lang="ru-RU" sz="1200" dirty="0" err="1"/>
              <a:t>особі</a:t>
            </a:r>
            <a:r>
              <a:rPr lang="ru-RU" sz="1200" dirty="0"/>
              <a:t> за </a:t>
            </a:r>
            <a:r>
              <a:rPr lang="ru-RU" sz="1200" dirty="0" err="1"/>
              <a:t>рахунок</a:t>
            </a:r>
            <a:r>
              <a:rPr lang="ru-RU" sz="1200" dirty="0"/>
              <a:t> </a:t>
            </a:r>
            <a:r>
              <a:rPr lang="ru-RU" sz="1200" dirty="0" err="1"/>
              <a:t>виконавця</a:t>
            </a:r>
            <a:r>
              <a:rPr lang="ru-RU" sz="1200" dirty="0"/>
              <a:t>.</a:t>
            </a:r>
          </a:p>
          <a:p>
            <a:r>
              <a:rPr lang="ru-RU" sz="1200" u="sng" dirty="0"/>
              <a:t>У </a:t>
            </a:r>
            <a:r>
              <a:rPr lang="ru-RU" sz="1200" u="sng" dirty="0" err="1"/>
              <a:t>разі</a:t>
            </a:r>
            <a:r>
              <a:rPr lang="ru-RU" sz="1200" u="sng" dirty="0"/>
              <a:t> </a:t>
            </a:r>
            <a:r>
              <a:rPr lang="ru-RU" sz="1200" u="sng" dirty="0" err="1"/>
              <a:t>виявлення</a:t>
            </a:r>
            <a:r>
              <a:rPr lang="ru-RU" sz="1200" u="sng" dirty="0"/>
              <a:t> </a:t>
            </a:r>
            <a:r>
              <a:rPr lang="ru-RU" sz="1200" u="sng" dirty="0" err="1"/>
              <a:t>недоліків</a:t>
            </a:r>
            <a:r>
              <a:rPr lang="ru-RU" sz="1200" u="sng" dirty="0"/>
              <a:t> у </a:t>
            </a:r>
            <a:r>
              <a:rPr lang="ru-RU" sz="1200" u="sng" dirty="0" err="1"/>
              <a:t>виконаній</a:t>
            </a:r>
            <a:r>
              <a:rPr lang="ru-RU" sz="1200" u="sng" dirty="0"/>
              <a:t> </a:t>
            </a:r>
            <a:r>
              <a:rPr lang="ru-RU" sz="1200" u="sng" dirty="0" err="1"/>
              <a:t>роботі</a:t>
            </a:r>
            <a:r>
              <a:rPr lang="ru-RU" sz="1200" u="sng" dirty="0"/>
              <a:t> (</a:t>
            </a:r>
            <a:r>
              <a:rPr lang="ru-RU" sz="1200" u="sng" dirty="0" err="1"/>
              <a:t>наданій</a:t>
            </a:r>
            <a:r>
              <a:rPr lang="ru-RU" sz="1200" u="sng" dirty="0"/>
              <a:t> </a:t>
            </a:r>
            <a:r>
              <a:rPr lang="ru-RU" sz="1200" u="sng" dirty="0" err="1"/>
              <a:t>послузі</a:t>
            </a:r>
            <a:r>
              <a:rPr lang="ru-RU" sz="1200" u="sng" dirty="0"/>
              <a:t>) </a:t>
            </a:r>
            <a:r>
              <a:rPr lang="ru-RU" sz="1200" u="sng" dirty="0" err="1"/>
              <a:t>споживач</a:t>
            </a:r>
            <a:r>
              <a:rPr lang="ru-RU" sz="1200" u="sng" dirty="0"/>
              <a:t> </a:t>
            </a:r>
            <a:r>
              <a:rPr lang="ru-RU" sz="1200" u="sng" dirty="0" err="1"/>
              <a:t>має</a:t>
            </a:r>
            <a:r>
              <a:rPr lang="ru-RU" sz="1200" u="sng" dirty="0"/>
              <a:t> право на </a:t>
            </a:r>
            <a:r>
              <a:rPr lang="ru-RU" sz="1200" u="sng" dirty="0" err="1"/>
              <a:t>свій</a:t>
            </a:r>
            <a:r>
              <a:rPr lang="ru-RU" sz="1200" u="sng" dirty="0"/>
              <a:t> </a:t>
            </a:r>
            <a:r>
              <a:rPr lang="ru-RU" sz="1200" u="sng" dirty="0" err="1"/>
              <a:t>вибір</a:t>
            </a:r>
            <a:r>
              <a:rPr lang="ru-RU" sz="1200" u="sng" dirty="0"/>
              <a:t> </a:t>
            </a:r>
            <a:r>
              <a:rPr lang="ru-RU" sz="1200" u="sng" dirty="0" err="1"/>
              <a:t>вимагати</a:t>
            </a:r>
            <a:r>
              <a:rPr lang="ru-RU" sz="1200" u="sng" dirty="0"/>
              <a:t>:</a:t>
            </a:r>
            <a:endParaRPr lang="ru-RU" sz="1200" dirty="0"/>
          </a:p>
          <a:p>
            <a:r>
              <a:rPr lang="ru-RU" sz="1200" dirty="0"/>
              <a:t>1) </a:t>
            </a:r>
            <a:r>
              <a:rPr lang="ru-RU" sz="1200" dirty="0" err="1"/>
              <a:t>безоплатного</a:t>
            </a:r>
            <a:r>
              <a:rPr lang="ru-RU" sz="1200" dirty="0"/>
              <a:t> </a:t>
            </a:r>
            <a:r>
              <a:rPr lang="ru-RU" sz="1200" dirty="0" err="1"/>
              <a:t>усунення</a:t>
            </a:r>
            <a:r>
              <a:rPr lang="ru-RU" sz="1200" dirty="0"/>
              <a:t> </a:t>
            </a:r>
            <a:r>
              <a:rPr lang="ru-RU" sz="1200" dirty="0" err="1"/>
              <a:t>недоліків</a:t>
            </a:r>
            <a:r>
              <a:rPr lang="ru-RU" sz="1200" dirty="0"/>
              <a:t> у </a:t>
            </a:r>
            <a:r>
              <a:rPr lang="ru-RU" sz="1200" dirty="0" err="1"/>
              <a:t>виконаній</a:t>
            </a:r>
            <a:r>
              <a:rPr lang="ru-RU" sz="1200" dirty="0"/>
              <a:t> </a:t>
            </a:r>
            <a:r>
              <a:rPr lang="ru-RU" sz="1200" dirty="0" err="1"/>
              <a:t>роботі</a:t>
            </a:r>
            <a:r>
              <a:rPr lang="ru-RU" sz="1200" dirty="0"/>
              <a:t> (</a:t>
            </a:r>
            <a:r>
              <a:rPr lang="ru-RU" sz="1200" dirty="0" err="1"/>
              <a:t>наданій</a:t>
            </a:r>
            <a:r>
              <a:rPr lang="ru-RU" sz="1200" dirty="0"/>
              <a:t> </a:t>
            </a:r>
            <a:r>
              <a:rPr lang="ru-RU" sz="1200" dirty="0" err="1"/>
              <a:t>послузі</a:t>
            </a:r>
            <a:r>
              <a:rPr lang="ru-RU" sz="1200" dirty="0"/>
              <a:t>) у </a:t>
            </a:r>
            <a:r>
              <a:rPr lang="ru-RU" sz="1200" dirty="0" err="1"/>
              <a:t>розумний</a:t>
            </a:r>
            <a:r>
              <a:rPr lang="ru-RU" sz="1200" dirty="0"/>
              <a:t> строк;</a:t>
            </a:r>
          </a:p>
          <a:p>
            <a:r>
              <a:rPr lang="ru-RU" sz="1200" dirty="0"/>
              <a:t>2) </a:t>
            </a:r>
            <a:r>
              <a:rPr lang="ru-RU" sz="1200" dirty="0" err="1"/>
              <a:t>відповідного</a:t>
            </a:r>
            <a:r>
              <a:rPr lang="ru-RU" sz="1200" dirty="0"/>
              <a:t> </a:t>
            </a:r>
            <a:r>
              <a:rPr lang="ru-RU" sz="1200" dirty="0" err="1"/>
              <a:t>зменшення</a:t>
            </a:r>
            <a:r>
              <a:rPr lang="ru-RU" sz="1200" dirty="0"/>
              <a:t> </a:t>
            </a:r>
            <a:r>
              <a:rPr lang="ru-RU" sz="1200" dirty="0" err="1"/>
              <a:t>ціни</a:t>
            </a:r>
            <a:r>
              <a:rPr lang="ru-RU" sz="1200" dirty="0"/>
              <a:t> </a:t>
            </a:r>
            <a:r>
              <a:rPr lang="ru-RU" sz="1200" dirty="0" err="1"/>
              <a:t>виконаної</a:t>
            </a:r>
            <a:r>
              <a:rPr lang="ru-RU" sz="1200" dirty="0"/>
              <a:t> </a:t>
            </a:r>
            <a:r>
              <a:rPr lang="ru-RU" sz="1200" dirty="0" err="1"/>
              <a:t>роботи</a:t>
            </a:r>
            <a:r>
              <a:rPr lang="ru-RU" sz="1200" dirty="0"/>
              <a:t> (</a:t>
            </a:r>
            <a:r>
              <a:rPr lang="ru-RU" sz="1200" dirty="0" err="1"/>
              <a:t>наданої</a:t>
            </a:r>
            <a:r>
              <a:rPr lang="ru-RU" sz="1200" dirty="0"/>
              <a:t> </a:t>
            </a:r>
            <a:r>
              <a:rPr lang="ru-RU" sz="1200" dirty="0" err="1"/>
              <a:t>послуги</a:t>
            </a:r>
            <a:r>
              <a:rPr lang="ru-RU" sz="1200" dirty="0"/>
              <a:t>);</a:t>
            </a:r>
          </a:p>
          <a:p>
            <a:r>
              <a:rPr lang="ru-RU" sz="1200" dirty="0"/>
              <a:t>3) </a:t>
            </a:r>
            <a:r>
              <a:rPr lang="ru-RU" sz="1200" dirty="0" err="1"/>
              <a:t>безоплатного</a:t>
            </a:r>
            <a:r>
              <a:rPr lang="ru-RU" sz="1200" dirty="0"/>
              <a:t> </a:t>
            </a:r>
            <a:r>
              <a:rPr lang="ru-RU" sz="1200" dirty="0" err="1"/>
              <a:t>виготовлення</a:t>
            </a:r>
            <a:r>
              <a:rPr lang="ru-RU" sz="1200" dirty="0"/>
              <a:t> </a:t>
            </a:r>
            <a:r>
              <a:rPr lang="ru-RU" sz="1200" dirty="0" err="1"/>
              <a:t>іншої</a:t>
            </a:r>
            <a:r>
              <a:rPr lang="ru-RU" sz="1200" dirty="0"/>
              <a:t> </a:t>
            </a:r>
            <a:r>
              <a:rPr lang="ru-RU" sz="1200" dirty="0" err="1"/>
              <a:t>речі</a:t>
            </a:r>
            <a:r>
              <a:rPr lang="ru-RU" sz="1200" dirty="0"/>
              <a:t> з такого ж </a:t>
            </a:r>
            <a:r>
              <a:rPr lang="ru-RU" sz="1200" dirty="0" err="1"/>
              <a:t>матеріалу</a:t>
            </a:r>
            <a:r>
              <a:rPr lang="ru-RU" sz="1200" dirty="0"/>
              <a:t> і </a:t>
            </a:r>
            <a:r>
              <a:rPr lang="ru-RU" sz="1200" dirty="0" err="1"/>
              <a:t>такої</a:t>
            </a:r>
            <a:r>
              <a:rPr lang="ru-RU" sz="1200" dirty="0"/>
              <a:t> ж </a:t>
            </a:r>
            <a:r>
              <a:rPr lang="ru-RU" sz="1200" dirty="0" err="1"/>
              <a:t>якості</a:t>
            </a:r>
            <a:r>
              <a:rPr lang="ru-RU" sz="1200" dirty="0"/>
              <a:t> </a:t>
            </a:r>
            <a:r>
              <a:rPr lang="ru-RU" sz="1200" dirty="0" err="1"/>
              <a:t>чи</a:t>
            </a:r>
            <a:r>
              <a:rPr lang="ru-RU" sz="1200" dirty="0"/>
              <a:t> повторного </a:t>
            </a:r>
            <a:r>
              <a:rPr lang="ru-RU" sz="1200" dirty="0" err="1"/>
              <a:t>виконання</a:t>
            </a:r>
            <a:r>
              <a:rPr lang="ru-RU" sz="1200" dirty="0"/>
              <a:t> </a:t>
            </a:r>
            <a:r>
              <a:rPr lang="ru-RU" sz="1200" dirty="0" err="1"/>
              <a:t>роботи</a:t>
            </a:r>
            <a:r>
              <a:rPr lang="ru-RU" sz="1200" dirty="0"/>
              <a:t>;</a:t>
            </a:r>
          </a:p>
          <a:p>
            <a:r>
              <a:rPr lang="ru-RU" sz="1200" dirty="0"/>
              <a:t>4) </a:t>
            </a:r>
            <a:r>
              <a:rPr lang="ru-RU" sz="1200" dirty="0" err="1"/>
              <a:t>відшкодування</a:t>
            </a:r>
            <a:r>
              <a:rPr lang="ru-RU" sz="1200" dirty="0"/>
              <a:t> </a:t>
            </a:r>
            <a:r>
              <a:rPr lang="ru-RU" sz="1200" dirty="0" err="1"/>
              <a:t>завданих</a:t>
            </a:r>
            <a:r>
              <a:rPr lang="ru-RU" sz="1200" dirty="0"/>
              <a:t> </a:t>
            </a:r>
            <a:r>
              <a:rPr lang="ru-RU" sz="1200" dirty="0" err="1"/>
              <a:t>йому</a:t>
            </a:r>
            <a:r>
              <a:rPr lang="ru-RU" sz="1200" dirty="0"/>
              <a:t> </a:t>
            </a:r>
            <a:r>
              <a:rPr lang="ru-RU" sz="1200" dirty="0" err="1"/>
              <a:t>збитків</a:t>
            </a:r>
            <a:r>
              <a:rPr lang="ru-RU" sz="1200" dirty="0"/>
              <a:t> з </a:t>
            </a:r>
            <a:r>
              <a:rPr lang="ru-RU" sz="1200" dirty="0" err="1"/>
              <a:t>усуненням</a:t>
            </a:r>
            <a:r>
              <a:rPr lang="ru-RU" sz="1200" dirty="0"/>
              <a:t> </a:t>
            </a:r>
            <a:r>
              <a:rPr lang="ru-RU" sz="1200" dirty="0" err="1"/>
              <a:t>недоліків</a:t>
            </a:r>
            <a:r>
              <a:rPr lang="ru-RU" sz="1200" dirty="0"/>
              <a:t> </a:t>
            </a:r>
            <a:r>
              <a:rPr lang="ru-RU" sz="1200" dirty="0" err="1"/>
              <a:t>виконаної</a:t>
            </a:r>
            <a:r>
              <a:rPr lang="ru-RU" sz="1200" dirty="0"/>
              <a:t> </a:t>
            </a:r>
            <a:r>
              <a:rPr lang="ru-RU" sz="1200" dirty="0" err="1"/>
              <a:t>роботи</a:t>
            </a:r>
            <a:r>
              <a:rPr lang="ru-RU" sz="1200" dirty="0"/>
              <a:t> (</a:t>
            </a:r>
            <a:r>
              <a:rPr lang="ru-RU" sz="1200" dirty="0" err="1"/>
              <a:t>наданої</a:t>
            </a:r>
            <a:r>
              <a:rPr lang="ru-RU" sz="1200" dirty="0"/>
              <a:t> </a:t>
            </a:r>
            <a:r>
              <a:rPr lang="ru-RU" sz="1200" dirty="0" err="1"/>
              <a:t>послуги</a:t>
            </a:r>
            <a:r>
              <a:rPr lang="ru-RU" sz="1200" dirty="0"/>
              <a:t>) </a:t>
            </a:r>
            <a:r>
              <a:rPr lang="ru-RU" sz="1200" dirty="0" err="1"/>
              <a:t>своїми</a:t>
            </a:r>
            <a:r>
              <a:rPr lang="ru-RU" sz="1200" dirty="0"/>
              <a:t> силами </a:t>
            </a:r>
            <a:r>
              <a:rPr lang="ru-RU" sz="1200" dirty="0" err="1"/>
              <a:t>чи</a:t>
            </a:r>
            <a:r>
              <a:rPr lang="ru-RU" sz="1200" dirty="0"/>
              <a:t> </a:t>
            </a:r>
            <a:r>
              <a:rPr lang="ru-RU" sz="1200" dirty="0" err="1"/>
              <a:t>із</a:t>
            </a:r>
            <a:r>
              <a:rPr lang="ru-RU" sz="1200" dirty="0"/>
              <a:t> </a:t>
            </a:r>
            <a:r>
              <a:rPr lang="ru-RU" sz="1200" dirty="0" err="1"/>
              <a:t>залученням</a:t>
            </a:r>
            <a:r>
              <a:rPr lang="ru-RU" sz="1200" dirty="0"/>
              <a:t> </a:t>
            </a:r>
            <a:r>
              <a:rPr lang="ru-RU" sz="1200" dirty="0" err="1"/>
              <a:t>третьої</a:t>
            </a:r>
            <a:r>
              <a:rPr lang="ru-RU" sz="1200" dirty="0"/>
              <a:t> особи;</a:t>
            </a:r>
          </a:p>
          <a:p>
            <a:r>
              <a:rPr lang="ru-RU" sz="1200" dirty="0"/>
              <a:t>5) </a:t>
            </a:r>
            <a:r>
              <a:rPr lang="ru-RU" sz="1200" dirty="0" err="1"/>
              <a:t>реалізації</a:t>
            </a:r>
            <a:r>
              <a:rPr lang="ru-RU" sz="1200" dirty="0"/>
              <a:t> </a:t>
            </a:r>
            <a:r>
              <a:rPr lang="ru-RU" sz="1200" dirty="0" err="1"/>
              <a:t>інших</a:t>
            </a:r>
            <a:r>
              <a:rPr lang="ru-RU" sz="1200" dirty="0"/>
              <a:t> прав,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передбачені</a:t>
            </a:r>
            <a:r>
              <a:rPr lang="ru-RU" sz="1200" dirty="0"/>
              <a:t> </a:t>
            </a:r>
            <a:r>
              <a:rPr lang="ru-RU" sz="1200" dirty="0" err="1"/>
              <a:t>чинним</a:t>
            </a:r>
            <a:r>
              <a:rPr lang="ru-RU" sz="1200" dirty="0"/>
              <a:t> </a:t>
            </a:r>
            <a:r>
              <a:rPr lang="ru-RU" sz="1200" dirty="0" err="1"/>
              <a:t>законодавством</a:t>
            </a:r>
            <a:r>
              <a:rPr lang="ru-RU" sz="1200" dirty="0"/>
              <a:t> на день </a:t>
            </a:r>
            <a:r>
              <a:rPr lang="ru-RU" sz="1200" dirty="0" err="1"/>
              <a:t>укладення</a:t>
            </a:r>
            <a:r>
              <a:rPr lang="ru-RU" sz="1200" dirty="0"/>
              <a:t> </a:t>
            </a:r>
            <a:r>
              <a:rPr lang="ru-RU" sz="1200" dirty="0" err="1"/>
              <a:t>відповідного</a:t>
            </a:r>
            <a:r>
              <a:rPr lang="ru-RU" sz="1200" dirty="0"/>
              <a:t> договору.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154095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485" y="229897"/>
            <a:ext cx="10364451" cy="821663"/>
          </a:xfrm>
        </p:spPr>
        <p:txBody>
          <a:bodyPr>
            <a:normAutofit/>
          </a:bodyPr>
          <a:lstStyle/>
          <a:p>
            <a:r>
              <a:rPr lang="uk-UA" dirty="0"/>
              <a:t> Скласти розповідь « Я – споживач»</a:t>
            </a:r>
            <a:endParaRPr lang="ru-RU" dirty="0"/>
          </a:p>
        </p:txBody>
      </p:sp>
      <p:pic>
        <p:nvPicPr>
          <p:cNvPr id="5122" name="Picture 2" descr="ÐÐ°ÑÑÐ¸Ð½ÐºÐ¸ Ð¿Ð¾ Ð·Ð°Ð¿ÑÐ¾ÑÑ ÐºÐ°ÑÑÐ¸Ð½ÐºÐ¸ Ð½Ð° ÑÐµÐ¼Ñ Ð¿ÑÐ°Ð²Ð° ÑÐ¿Ð¾Ð¶Ð¸Ð²Ð°Ñ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1314450"/>
            <a:ext cx="3086246" cy="232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ÐºÐ°ÑÑÐ¸Ð½ÐºÐ¸ Ð½Ð° ÑÐµÐ¼Ñ Ð¿ÑÐ°Ð²Ð° ÑÐ¿Ð¾Ð¶Ð¸Ð²Ð°ÑÐ°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55" y="1314450"/>
            <a:ext cx="3093408" cy="232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Ð°ÑÑÐ¸Ð½ÐºÐ¸ Ð¿Ð¾ Ð·Ð°Ð¿ÑÐ¾ÑÑ ÐºÐ°ÑÑÐ¸Ð½ÐºÐ¸ Ð½Ð° ÑÐµÐ¼Ñ Ð¿ÑÐ°Ð²Ð° ÑÐ¿Ð¾Ð¶Ð¸Ð²Ð°Ñ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236" y="1314450"/>
            <a:ext cx="3264535" cy="226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ÐÐ°ÑÑÐ¸Ð½ÐºÐ¸ Ð¿Ð¾ Ð·Ð°Ð¿ÑÐ¾ÑÑ ÐºÐ°ÑÑÐ¸Ð½ÐºÐ¸ Ð½Ð° ÑÐµÐ¼Ñ Ð¿ÑÐ°Ð²Ð° ÑÐ¿Ð¾Ð¶Ð¸Ð²Ð°Ñ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916" y="4320538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ÐÐ°ÑÑÐ¸Ð½ÐºÐ¸ Ð¿Ð¾ Ð·Ð°Ð¿ÑÐ¾ÑÑ ÐºÐ°ÑÑÐ¸Ð½ÐºÐ¸ Ð½Ð° ÑÐµÐ¼Ñ Ð¿ÑÐ°Ð²Ð° ÑÐ¿Ð¾Ð¶Ð¸Ð²Ð°ÑÐ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76" y="437292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ÐÐ°ÑÑÐ¸Ð½ÐºÐ¸ Ð¿Ð¾ Ð·Ð°Ð¿ÑÐ¾ÑÑ ÐºÐ°ÑÑÐ¸Ð½ÐºÐ¸ Ð½Ð° ÑÐµÐ¼Ñ Ð¿ÑÐ°Ð²Ð° ÑÐ¿Ð¾Ð¶Ð¸Ð²Ð°ÑÐ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15" y="426815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ÐÐ°ÑÑÐ¸Ð½ÐºÐ¸ Ð¿Ð¾ Ð·Ð°Ð¿ÑÐ¾ÑÑ ÐºÐ°ÑÑÐ¸Ð½ÐºÐ¸ Ð½Ð° ÑÐµÐ¼Ñ Ð¿ÑÐ°Ð²Ð° ÑÐ¿Ð¾Ð¶Ð¸Ð²Ð°ÑÐ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3" y="4372925"/>
            <a:ext cx="28956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28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БЕЗГОТІВКОВИЙ РОЗРАХУНОК за товари та послуги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530" y="2786062"/>
            <a:ext cx="3855720" cy="27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62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26531"/>
          </a:xfrm>
        </p:spPr>
        <p:txBody>
          <a:bodyPr>
            <a:normAutofit/>
          </a:bodyPr>
          <a:lstStyle/>
          <a:p>
            <a:r>
              <a:rPr lang="uk-UA" dirty="0"/>
              <a:t> «Якщо Ваші права порушено»</a:t>
            </a:r>
            <a:endParaRPr lang="ru-RU" dirty="0"/>
          </a:p>
        </p:txBody>
      </p:sp>
      <p:pic>
        <p:nvPicPr>
          <p:cNvPr id="6" name="Picture 2" descr="ÐÐ°ÑÑÐ¸Ð½ÐºÐ¸ Ð¿Ð¾ Ð·Ð°Ð¿ÑÐ¾ÑÑ ÐºÐ°ÑÑÐ¸Ð½ÐºÐ¸ Ð½Ð° ÑÐµÐ¼Ñ Ð¿ÑÐ°Ð²Ð° ÑÐ¿Ð¾Ð¶Ð¸Ð²Ð°ÑÐ°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558" y="1823374"/>
            <a:ext cx="3169920" cy="271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ºÐ°ÑÑÐ¸Ð½ÐºÐ¸ Ð½Ð° ÑÐµÐ¼Ñ Ð¿ÑÐ°Ð²Ð° ÑÐ¿Ð¾Ð¶Ð¸Ð²Ð°Ñ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4" y="1969094"/>
            <a:ext cx="4119245" cy="228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Ð°ÑÑÐ¸Ð½ÐºÐ¸ Ð¿Ð¾ Ð·Ð°Ð¿ÑÐ¾ÑÑ ÐºÐ°ÑÑÐ¸Ð½ÐºÐ¸ Ð½Ð° ÑÐµÐ¼Ñ Ð¿ÑÐ°Ð²Ð° ÑÐ¿Ð¾Ð¶Ð¸Ð²Ð°Ñ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151" y="5192075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Ð°ÑÑÐ¸Ð½ÐºÐ¸ Ð¿Ð¾ Ð·Ð°Ð¿ÑÐ¾ÑÑ ÐºÐ°ÑÑÐ¸Ð½ÐºÐ¸ Ð½Ð° ÑÐµÐ¼Ñ Ð¿ÑÐ°Ð²Ð° ÑÐ¿Ð¾Ð¶Ð¸Ð²Ð°Ñ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002" y="5266848"/>
            <a:ext cx="3895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604" y="4928711"/>
            <a:ext cx="2466975" cy="1847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9089" y="2023875"/>
            <a:ext cx="1819275" cy="2514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770" y="1967850"/>
            <a:ext cx="17621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5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90243"/>
          </a:xfrm>
        </p:spPr>
        <p:txBody>
          <a:bodyPr/>
          <a:lstStyle/>
          <a:p>
            <a:r>
              <a:rPr lang="uk-UA" dirty="0"/>
              <a:t>ПАМ’ЯТКА споживача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5704" y="1333869"/>
            <a:ext cx="10363826" cy="5324383"/>
          </a:xfrm>
        </p:spPr>
        <p:txBody>
          <a:bodyPr>
            <a:normAutofit fontScale="55000" lnSpcReduction="20000"/>
          </a:bodyPr>
          <a:lstStyle/>
          <a:p>
            <a:r>
              <a:rPr lang="uk-UA" sz="2500" dirty="0"/>
              <a:t>1.	ПОДУМАЙТЕ, ЧИ СПРАВДІ ВАМ ПОТРІБЕН ЦЕЙ ТОВАР</a:t>
            </a:r>
            <a:endParaRPr lang="ru-RU" sz="2500" dirty="0"/>
          </a:p>
          <a:p>
            <a:r>
              <a:rPr lang="uk-UA" sz="2500" dirty="0"/>
              <a:t>2.	ЗНАЙДІТЬ ІНФОРМАЦІЮ ПРО СХОЖІ ТОВАРИ:</a:t>
            </a:r>
            <a:endParaRPr lang="ru-RU" sz="2500" dirty="0"/>
          </a:p>
          <a:p>
            <a:r>
              <a:rPr lang="uk-UA" sz="2500" dirty="0"/>
              <a:t>•	ПОРІВНЯЙТЕ АНАЛОГІЧНІ ВИРОБИ РІЗНИХ МОДЕЛЕЙ У РІЗНИХ МАГАЗИНАХ;</a:t>
            </a:r>
            <a:endParaRPr lang="ru-RU" sz="2500" dirty="0"/>
          </a:p>
          <a:p>
            <a:r>
              <a:rPr lang="uk-UA" sz="2500" dirty="0"/>
              <a:t>•	УВАЖНО ВИВЧІТЬ ЦІНИ.</a:t>
            </a:r>
            <a:endParaRPr lang="ru-RU" sz="2500" dirty="0"/>
          </a:p>
          <a:p>
            <a:r>
              <a:rPr lang="uk-UA" sz="2500" dirty="0"/>
              <a:t>3.	ДЕТАЛЬНО З'ЯСУЙТЕ:</a:t>
            </a:r>
            <a:endParaRPr lang="ru-RU" sz="2500" dirty="0"/>
          </a:p>
          <a:p>
            <a:r>
              <a:rPr lang="uk-UA" sz="2500" dirty="0"/>
              <a:t>&gt;	ОСНОВНІ СПОЖИВЧІ ВЛАСТИВОСТІ ТОВАРУ, А ЩОДО ПРОДУКТІВ ХАРЧУВАННЯ –  СКЛАД І ВМІСТ ШКІДЛИВИХ РЕЧОВИН;</a:t>
            </a:r>
            <a:endParaRPr lang="ru-RU" sz="2500" dirty="0"/>
          </a:p>
          <a:p>
            <a:r>
              <a:rPr lang="uk-UA" sz="2500" dirty="0"/>
              <a:t>&gt;	ДАТУ ВИГОТОВЛЕННЯ ТОВАРУ;</a:t>
            </a:r>
            <a:endParaRPr lang="ru-RU" sz="2500" dirty="0"/>
          </a:p>
          <a:p>
            <a:r>
              <a:rPr lang="uk-UA" sz="2500" dirty="0"/>
              <a:t>&gt;	ЯК ПРАВИЛЬНО КОРИСТУВАТИСЯ ТОВАРОМ;</a:t>
            </a:r>
            <a:endParaRPr lang="ru-RU" sz="2500" dirty="0"/>
          </a:p>
          <a:p>
            <a:r>
              <a:rPr lang="uk-UA" sz="2500" dirty="0"/>
              <a:t>&gt;	ТЕРМІН СЛУЖБИ (ПРИДНОСТІ);	</a:t>
            </a:r>
            <a:endParaRPr lang="ru-RU" sz="2500" dirty="0"/>
          </a:p>
          <a:p>
            <a:r>
              <a:rPr lang="uk-UA" sz="2500" dirty="0"/>
              <a:t>&gt;	ГАРАНТІЙНІ ЗОБОВ'ЯЗАННЯВИРОБНИКА;</a:t>
            </a:r>
            <a:endParaRPr lang="ru-RU" sz="2500" dirty="0"/>
          </a:p>
          <a:p>
            <a:r>
              <a:rPr lang="uk-UA" sz="2500" dirty="0"/>
              <a:t>&gt;	НАЙМЕНУВАННЯ ТА АДРЕСУ ПІДПРИЄМСТВА, ЩО ПРОВОДИТЬ РЕМОНТ ТА ТЕХНІЧНЕ ОБСЛУГОВУВАННЯ.</a:t>
            </a:r>
            <a:endParaRPr lang="ru-RU" sz="2500" dirty="0"/>
          </a:p>
          <a:p>
            <a:r>
              <a:rPr lang="uk-UA" sz="2500" dirty="0"/>
              <a:t>4.	МОЖЕТЕ ВИМАГАТИ ДОКУМЕНТ ПРО ЦІНУ. 5.	ВИМАГАЙТЕ НАДАТИ ВАМ ІНФОРМАЦІЮ (ІНСТРУКЦІЮ, СЕРТИФІКАТ ЯКОСТІ) ПРО ТОВАР МОВОЮ, ЯКОЮ ВИ ВОЛОДІЄТЕ.</a:t>
            </a:r>
            <a:endParaRPr lang="ru-RU" sz="2500" dirty="0"/>
          </a:p>
          <a:p>
            <a:r>
              <a:rPr lang="uk-UA" sz="2500" dirty="0"/>
              <a:t>6.	ПЕРЕВІРТЕ ГРОШІ, ЩО ДАЄТЕ, ОДЕРЖАВШИ ЗДАЧУ, ПЕРЕРАХУЙТЕ ЇЇ В ПРИСУТНОСТІ ПРО­ДАВЦЯ.</a:t>
            </a:r>
            <a:endParaRPr lang="ru-RU" sz="2500" dirty="0"/>
          </a:p>
          <a:p>
            <a:r>
              <a:rPr lang="uk-UA" sz="2500" dirty="0"/>
              <a:t>7.	ВІЗЬМІТЬ КВИТАНЦІЮ, ЧЕК, ЩО ЗАСВІДЧУЄ ФАКТ КУПІВЛІ.</a:t>
            </a:r>
            <a:endParaRPr lang="ru-RU" sz="2500" dirty="0"/>
          </a:p>
          <a:p>
            <a:endParaRPr lang="uk-UA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5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24533"/>
          </a:xfrm>
        </p:spPr>
        <p:txBody>
          <a:bodyPr>
            <a:normAutofit fontScale="90000"/>
          </a:bodyPr>
          <a:lstStyle/>
          <a:p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робити</a:t>
            </a:r>
            <a:r>
              <a:rPr lang="ru-RU" b="1" i="1" dirty="0"/>
              <a:t> </a:t>
            </a:r>
            <a:r>
              <a:rPr lang="ru-RU" b="1" i="1" dirty="0" err="1"/>
              <a:t>якщо</a:t>
            </a:r>
            <a:r>
              <a:rPr lang="ru-RU" b="1" i="1" dirty="0"/>
              <a:t> </a:t>
            </a:r>
            <a:r>
              <a:rPr lang="ru-RU" b="1" i="1" dirty="0" err="1"/>
              <a:t>порушені</a:t>
            </a:r>
            <a:r>
              <a:rPr lang="ru-RU" b="1" i="1" dirty="0"/>
              <a:t> права </a:t>
            </a:r>
            <a:r>
              <a:rPr lang="ru-RU" b="1" i="1" dirty="0" err="1"/>
              <a:t>споживача</a:t>
            </a:r>
            <a:r>
              <a:rPr lang="ru-RU" b="1" i="1" dirty="0"/>
              <a:t>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383030"/>
            <a:ext cx="10363826" cy="440816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000" dirty="0"/>
              <a:t> </a:t>
            </a:r>
            <a:r>
              <a:rPr lang="ru-RU" sz="4800" b="1" dirty="0" err="1"/>
              <a:t>звернутися</a:t>
            </a:r>
            <a:r>
              <a:rPr lang="ru-RU" sz="4800" b="1" dirty="0"/>
              <a:t> до </a:t>
            </a:r>
            <a:r>
              <a:rPr lang="ru-RU" sz="4800" b="1" dirty="0" err="1"/>
              <a:t>продавця</a:t>
            </a:r>
            <a:r>
              <a:rPr lang="ru-RU" sz="4800" b="1" dirty="0"/>
              <a:t> (</a:t>
            </a:r>
            <a:r>
              <a:rPr lang="ru-RU" sz="4800" b="1" dirty="0" err="1"/>
              <a:t>виробника</a:t>
            </a:r>
            <a:r>
              <a:rPr lang="ru-RU" sz="4800" b="1" dirty="0"/>
              <a:t> товару), </a:t>
            </a:r>
            <a:r>
              <a:rPr lang="ru-RU" sz="4800" b="1" dirty="0" err="1"/>
              <a:t>виконавця</a:t>
            </a:r>
            <a:r>
              <a:rPr lang="ru-RU" sz="4800" b="1" dirty="0"/>
              <a:t> </a:t>
            </a:r>
            <a:r>
              <a:rPr lang="ru-RU" sz="4800" b="1" dirty="0" err="1"/>
              <a:t>робіт</a:t>
            </a:r>
            <a:r>
              <a:rPr lang="ru-RU" sz="4800" b="1" dirty="0"/>
              <a:t> </a:t>
            </a:r>
            <a:r>
              <a:rPr lang="ru-RU" sz="4800" b="1" dirty="0" err="1"/>
              <a:t>чи</a:t>
            </a:r>
            <a:r>
              <a:rPr lang="ru-RU" sz="4800" b="1" dirty="0"/>
              <a:t> </a:t>
            </a:r>
            <a:r>
              <a:rPr lang="ru-RU" sz="4800" b="1" dirty="0" err="1"/>
              <a:t>надавача</a:t>
            </a:r>
            <a:r>
              <a:rPr lang="ru-RU" sz="4800" b="1" dirty="0"/>
              <a:t> </a:t>
            </a:r>
            <a:r>
              <a:rPr lang="ru-RU" sz="4800" b="1" dirty="0" err="1"/>
              <a:t>послуг</a:t>
            </a:r>
            <a:r>
              <a:rPr lang="ru-RU" sz="4000" dirty="0"/>
              <a:t> </a:t>
            </a:r>
            <a:r>
              <a:rPr lang="ru-RU" sz="4000" dirty="0" err="1"/>
              <a:t>із</a:t>
            </a:r>
            <a:r>
              <a:rPr lang="ru-RU" sz="4000" dirty="0"/>
              <a:t> </a:t>
            </a:r>
            <a:r>
              <a:rPr lang="ru-RU" sz="4000" dirty="0" err="1"/>
              <a:t>письмовою</a:t>
            </a:r>
            <a:r>
              <a:rPr lang="ru-RU" sz="4000" dirty="0"/>
              <a:t> </a:t>
            </a:r>
            <a:r>
              <a:rPr lang="ru-RU" sz="4000" dirty="0" err="1"/>
              <a:t>заявою</a:t>
            </a:r>
            <a:r>
              <a:rPr lang="ru-RU" sz="4000" dirty="0"/>
              <a:t> про </a:t>
            </a:r>
            <a:r>
              <a:rPr lang="ru-RU" sz="4000" dirty="0" err="1"/>
              <a:t>поновлення</a:t>
            </a:r>
            <a:r>
              <a:rPr lang="ru-RU" sz="4000" dirty="0"/>
              <a:t> </a:t>
            </a:r>
            <a:r>
              <a:rPr lang="ru-RU" sz="4000" dirty="0" err="1"/>
              <a:t>свого</a:t>
            </a:r>
            <a:r>
              <a:rPr lang="ru-RU" sz="4000" dirty="0"/>
              <a:t> права. </a:t>
            </a:r>
            <a:r>
              <a:rPr lang="ru-RU" sz="4000" dirty="0" err="1"/>
              <a:t>Заяву</a:t>
            </a:r>
            <a:r>
              <a:rPr lang="ru-RU" sz="4000" dirty="0"/>
              <a:t> </a:t>
            </a:r>
            <a:r>
              <a:rPr lang="ru-RU" sz="4000" dirty="0" err="1"/>
              <a:t>слід</a:t>
            </a:r>
            <a:r>
              <a:rPr lang="ru-RU" sz="4000" dirty="0"/>
              <a:t> </a:t>
            </a:r>
            <a:r>
              <a:rPr lang="ru-RU" sz="4000" dirty="0" err="1"/>
              <a:t>підготувати</a:t>
            </a:r>
            <a:r>
              <a:rPr lang="ru-RU" sz="4000" dirty="0"/>
              <a:t> у </a:t>
            </a:r>
            <a:r>
              <a:rPr lang="ru-RU" sz="4000" dirty="0" err="1"/>
              <a:t>двох</a:t>
            </a:r>
            <a:r>
              <a:rPr lang="ru-RU" sz="4000" dirty="0"/>
              <a:t> </a:t>
            </a:r>
            <a:r>
              <a:rPr lang="ru-RU" sz="4000" dirty="0" err="1"/>
              <a:t>примірниках</a:t>
            </a:r>
            <a:r>
              <a:rPr lang="ru-RU" sz="4000" dirty="0"/>
              <a:t> та </a:t>
            </a:r>
            <a:r>
              <a:rPr lang="ru-RU" sz="4000" dirty="0" err="1"/>
              <a:t>вимагати</a:t>
            </a:r>
            <a:r>
              <a:rPr lang="ru-RU" sz="4000" dirty="0"/>
              <a:t> </a:t>
            </a:r>
            <a:r>
              <a:rPr lang="ru-RU" sz="4000" dirty="0" err="1"/>
              <a:t>щоб</a:t>
            </a:r>
            <a:r>
              <a:rPr lang="ru-RU" sz="4000" dirty="0"/>
              <a:t> на другому </a:t>
            </a:r>
            <a:r>
              <a:rPr lang="ru-RU" sz="4000" dirty="0" err="1"/>
              <a:t>примірнику</a:t>
            </a:r>
            <a:r>
              <a:rPr lang="ru-RU" sz="4000" dirty="0"/>
              <a:t> (</a:t>
            </a:r>
            <a:r>
              <a:rPr lang="ru-RU" sz="4000" dirty="0" err="1"/>
              <a:t>вашому</a:t>
            </a:r>
            <a:r>
              <a:rPr lang="ru-RU" sz="4000" dirty="0"/>
              <a:t>) проставили </a:t>
            </a:r>
            <a:r>
              <a:rPr lang="ru-RU" sz="4000" dirty="0" err="1"/>
              <a:t>відмітку</a:t>
            </a:r>
            <a:r>
              <a:rPr lang="ru-RU" sz="4000" dirty="0"/>
              <a:t> про </a:t>
            </a:r>
            <a:r>
              <a:rPr lang="ru-RU" sz="4000" dirty="0" err="1"/>
              <a:t>отримання</a:t>
            </a:r>
            <a:r>
              <a:rPr lang="ru-RU" sz="4000" dirty="0"/>
              <a:t> заяви (</a:t>
            </a:r>
            <a:r>
              <a:rPr lang="ru-RU" sz="4000" dirty="0" err="1"/>
              <a:t>із</a:t>
            </a:r>
            <a:r>
              <a:rPr lang="ru-RU" sz="4000" dirty="0"/>
              <a:t> </a:t>
            </a:r>
            <a:r>
              <a:rPr lang="ru-RU" sz="4000" dirty="0" err="1"/>
              <a:t>зазначенням</a:t>
            </a:r>
            <a:r>
              <a:rPr lang="ru-RU" sz="4000" dirty="0"/>
              <a:t> </a:t>
            </a:r>
            <a:r>
              <a:rPr lang="ru-RU" sz="4000" dirty="0" err="1"/>
              <a:t>дати</a:t>
            </a:r>
            <a:r>
              <a:rPr lang="ru-RU" sz="4000" dirty="0"/>
              <a:t>, </a:t>
            </a:r>
            <a:r>
              <a:rPr lang="ru-RU" sz="4000" dirty="0" err="1"/>
              <a:t>прізвища</a:t>
            </a:r>
            <a:r>
              <a:rPr lang="ru-RU" sz="4000" dirty="0"/>
              <a:t> і посади особи, яка </a:t>
            </a:r>
            <a:r>
              <a:rPr lang="ru-RU" sz="4000" dirty="0" err="1"/>
              <a:t>прийняла</a:t>
            </a:r>
            <a:r>
              <a:rPr lang="ru-RU" sz="4000" dirty="0"/>
              <a:t> </a:t>
            </a:r>
            <a:r>
              <a:rPr lang="ru-RU" sz="4000" dirty="0" err="1"/>
              <a:t>заяву</a:t>
            </a:r>
            <a:r>
              <a:rPr lang="ru-RU" sz="4000" dirty="0"/>
              <a:t>, </a:t>
            </a:r>
            <a:r>
              <a:rPr lang="ru-RU" sz="4000" dirty="0" err="1"/>
              <a:t>її</a:t>
            </a:r>
            <a:r>
              <a:rPr lang="ru-RU" sz="4000" dirty="0"/>
              <a:t> </a:t>
            </a:r>
            <a:r>
              <a:rPr lang="ru-RU" sz="4000" dirty="0" err="1"/>
              <a:t>підписом</a:t>
            </a:r>
            <a:r>
              <a:rPr lang="ru-RU" sz="4000" dirty="0"/>
              <a:t>, </a:t>
            </a:r>
            <a:r>
              <a:rPr lang="ru-RU" sz="4000" dirty="0" err="1"/>
              <a:t>печаткою</a:t>
            </a:r>
            <a:r>
              <a:rPr lang="ru-RU" sz="4000" dirty="0"/>
              <a:t>). До заяви </a:t>
            </a:r>
            <a:r>
              <a:rPr lang="ru-RU" sz="4000" dirty="0" err="1"/>
              <a:t>додати</a:t>
            </a:r>
            <a:r>
              <a:rPr lang="ru-RU" sz="4000" dirty="0"/>
              <a:t> </a:t>
            </a:r>
            <a:r>
              <a:rPr lang="ru-RU" sz="4000" dirty="0" err="1"/>
              <a:t>копії</a:t>
            </a:r>
            <a:r>
              <a:rPr lang="ru-RU" sz="4000" dirty="0"/>
              <a:t> </a:t>
            </a:r>
            <a:r>
              <a:rPr lang="ru-RU" sz="4000" dirty="0" err="1"/>
              <a:t>документів</a:t>
            </a:r>
            <a:r>
              <a:rPr lang="ru-RU" sz="4000" dirty="0"/>
              <a:t>, </a:t>
            </a:r>
            <a:r>
              <a:rPr lang="ru-RU" sz="4000" dirty="0" err="1"/>
              <a:t>які</a:t>
            </a:r>
            <a:r>
              <a:rPr lang="ru-RU" sz="4000" dirty="0"/>
              <a:t> </a:t>
            </a:r>
            <a:r>
              <a:rPr lang="ru-RU" sz="4000" dirty="0" err="1"/>
              <a:t>підтверджують</a:t>
            </a:r>
            <a:r>
              <a:rPr lang="ru-RU" sz="4000" dirty="0"/>
              <a:t> </a:t>
            </a:r>
            <a:r>
              <a:rPr lang="ru-RU" sz="4000" dirty="0" err="1"/>
              <a:t>правомірність</a:t>
            </a:r>
            <a:r>
              <a:rPr lang="ru-RU" sz="4000" dirty="0"/>
              <a:t> </a:t>
            </a:r>
            <a:r>
              <a:rPr lang="ru-RU" sz="4000" dirty="0" err="1"/>
              <a:t>вашої</a:t>
            </a:r>
            <a:r>
              <a:rPr lang="ru-RU" sz="4000" dirty="0"/>
              <a:t> </a:t>
            </a:r>
            <a:r>
              <a:rPr lang="ru-RU" sz="4000" dirty="0" err="1"/>
              <a:t>вимоги</a:t>
            </a:r>
            <a:r>
              <a:rPr lang="ru-RU" sz="4000" dirty="0"/>
              <a:t> (чек, </a:t>
            </a:r>
            <a:r>
              <a:rPr lang="ru-RU" sz="4000" dirty="0" err="1"/>
              <a:t>гарантія</a:t>
            </a:r>
            <a:r>
              <a:rPr lang="ru-RU" sz="4000" dirty="0"/>
              <a:t>, паспорт на товар </a:t>
            </a:r>
            <a:r>
              <a:rPr lang="ru-RU" sz="4000" dirty="0" err="1"/>
              <a:t>тощо</a:t>
            </a:r>
            <a:r>
              <a:rPr lang="ru-RU" sz="4000" dirty="0"/>
              <a:t>).  </a:t>
            </a:r>
          </a:p>
          <a:p>
            <a:r>
              <a:rPr lang="ru-RU" sz="4000" b="1" dirty="0"/>
              <a:t>2.</a:t>
            </a:r>
            <a:r>
              <a:rPr lang="ru-RU" sz="4000" dirty="0"/>
              <a:t> </a:t>
            </a:r>
            <a:r>
              <a:rPr lang="ru-RU" sz="4000" dirty="0" err="1"/>
              <a:t>Якщо</a:t>
            </a:r>
            <a:r>
              <a:rPr lang="ru-RU" sz="4000" dirty="0"/>
              <a:t> </a:t>
            </a:r>
            <a:r>
              <a:rPr lang="ru-RU" sz="4000" dirty="0" err="1"/>
              <a:t>продавець</a:t>
            </a:r>
            <a:r>
              <a:rPr lang="ru-RU" sz="4000" dirty="0"/>
              <a:t>,  </a:t>
            </a:r>
            <a:r>
              <a:rPr lang="ru-RU" sz="4000" dirty="0" err="1"/>
              <a:t>виробник</a:t>
            </a:r>
            <a:r>
              <a:rPr lang="ru-RU" sz="4000" dirty="0"/>
              <a:t>, </a:t>
            </a:r>
            <a:r>
              <a:rPr lang="ru-RU" sz="4000" dirty="0" err="1"/>
              <a:t>виконавець</a:t>
            </a:r>
            <a:r>
              <a:rPr lang="ru-RU" sz="4000" dirty="0"/>
              <a:t> </a:t>
            </a:r>
            <a:r>
              <a:rPr lang="ru-RU" sz="4000" dirty="0" err="1"/>
              <a:t>робіт</a:t>
            </a:r>
            <a:r>
              <a:rPr lang="ru-RU" sz="4000" dirty="0"/>
              <a:t> </a:t>
            </a:r>
            <a:r>
              <a:rPr lang="ru-RU" sz="4000" dirty="0" err="1"/>
              <a:t>чи</a:t>
            </a:r>
            <a:r>
              <a:rPr lang="ru-RU" sz="4000" dirty="0"/>
              <a:t> </a:t>
            </a:r>
            <a:r>
              <a:rPr lang="ru-RU" sz="4000" dirty="0" err="1"/>
              <a:t>надавач</a:t>
            </a:r>
            <a:r>
              <a:rPr lang="ru-RU" sz="4000" dirty="0"/>
              <a:t> </a:t>
            </a:r>
            <a:r>
              <a:rPr lang="ru-RU" sz="4000" dirty="0" err="1"/>
              <a:t>послуг</a:t>
            </a:r>
            <a:r>
              <a:rPr lang="ru-RU" sz="4000" dirty="0"/>
              <a:t> </a:t>
            </a:r>
            <a:r>
              <a:rPr lang="ru-RU" sz="4000" dirty="0" err="1"/>
              <a:t>відмовляють</a:t>
            </a:r>
            <a:r>
              <a:rPr lang="ru-RU" sz="4000" dirty="0"/>
              <a:t> у </a:t>
            </a:r>
            <a:r>
              <a:rPr lang="ru-RU" sz="4000" dirty="0" err="1"/>
              <a:t>задоволенні</a:t>
            </a:r>
            <a:r>
              <a:rPr lang="ru-RU" sz="4000" dirty="0"/>
              <a:t> заяви (</a:t>
            </a:r>
            <a:r>
              <a:rPr lang="ru-RU" sz="4000" dirty="0" err="1"/>
              <a:t>скарги</a:t>
            </a:r>
            <a:r>
              <a:rPr lang="ru-RU" sz="4000" dirty="0"/>
              <a:t>), то </a:t>
            </a:r>
            <a:r>
              <a:rPr lang="ru-RU" sz="4000" dirty="0" err="1"/>
              <a:t>необхідно</a:t>
            </a:r>
            <a:r>
              <a:rPr lang="ru-RU" sz="4000" dirty="0"/>
              <a:t> </a:t>
            </a:r>
            <a:r>
              <a:rPr lang="ru-RU" sz="4000" dirty="0" err="1"/>
              <a:t>звертатись</a:t>
            </a:r>
            <a:r>
              <a:rPr lang="ru-RU" sz="4000" dirty="0"/>
              <a:t> </a:t>
            </a:r>
            <a:r>
              <a:rPr lang="ru-RU" sz="4000" dirty="0" err="1"/>
              <a:t>із</a:t>
            </a:r>
            <a:r>
              <a:rPr lang="ru-RU" sz="4000" dirty="0"/>
              <a:t> </a:t>
            </a:r>
            <a:r>
              <a:rPr lang="ru-RU" sz="4000" dirty="0" err="1"/>
              <a:t>письмовою</a:t>
            </a:r>
            <a:r>
              <a:rPr lang="ru-RU" sz="4000" dirty="0"/>
              <a:t> </a:t>
            </a:r>
            <a:r>
              <a:rPr lang="ru-RU" sz="4000" dirty="0" err="1"/>
              <a:t>заявою</a:t>
            </a:r>
            <a:r>
              <a:rPr lang="ru-RU" sz="4000" dirty="0"/>
              <a:t> про </a:t>
            </a:r>
            <a:r>
              <a:rPr lang="ru-RU" sz="4000" dirty="0" err="1"/>
              <a:t>відновлення</a:t>
            </a:r>
            <a:r>
              <a:rPr lang="ru-RU" sz="4000" dirty="0"/>
              <a:t> прав</a:t>
            </a:r>
            <a:r>
              <a:rPr lang="ru-RU" sz="4800" dirty="0"/>
              <a:t> </a:t>
            </a:r>
            <a:r>
              <a:rPr lang="ru-RU" sz="4800" b="1" dirty="0"/>
              <a:t>до </a:t>
            </a:r>
            <a:r>
              <a:rPr lang="ru-RU" sz="4800" b="1" dirty="0" err="1"/>
              <a:t>Інспекції</a:t>
            </a:r>
            <a:r>
              <a:rPr lang="ru-RU" sz="4800" b="1" dirty="0"/>
              <a:t> з </a:t>
            </a:r>
            <a:r>
              <a:rPr lang="ru-RU" sz="4800" b="1" dirty="0" err="1"/>
              <a:t>питань</a:t>
            </a:r>
            <a:r>
              <a:rPr lang="ru-RU" sz="4800" b="1" dirty="0"/>
              <a:t> </a:t>
            </a:r>
            <a:r>
              <a:rPr lang="ru-RU" sz="4800" b="1" dirty="0" err="1"/>
              <a:t>захисту</a:t>
            </a:r>
            <a:r>
              <a:rPr lang="ru-RU" sz="4800" b="1" dirty="0"/>
              <a:t> прав </a:t>
            </a:r>
            <a:r>
              <a:rPr lang="ru-RU" sz="4800" b="1" dirty="0" err="1"/>
              <a:t>споживачів</a:t>
            </a:r>
            <a:r>
              <a:rPr lang="ru-RU" sz="4800" dirty="0"/>
              <a:t>.</a:t>
            </a:r>
          </a:p>
          <a:p>
            <a:r>
              <a:rPr lang="ru-RU" sz="4000" dirty="0"/>
              <a:t>У </a:t>
            </a:r>
            <a:r>
              <a:rPr lang="ru-RU" sz="4000" dirty="0" err="1"/>
              <a:t>зверненні</a:t>
            </a:r>
            <a:r>
              <a:rPr lang="ru-RU" sz="4000" dirty="0"/>
              <a:t> </a:t>
            </a:r>
            <a:r>
              <a:rPr lang="ru-RU" sz="4000" dirty="0" err="1"/>
              <a:t>потрібно</a:t>
            </a:r>
            <a:r>
              <a:rPr lang="ru-RU" sz="4000" dirty="0"/>
              <a:t> </a:t>
            </a:r>
            <a:r>
              <a:rPr lang="ru-RU" sz="4000" dirty="0" err="1"/>
              <a:t>вказати</a:t>
            </a:r>
            <a:r>
              <a:rPr lang="ru-RU" sz="4000" dirty="0"/>
              <a:t>: </a:t>
            </a:r>
          </a:p>
          <a:p>
            <a:r>
              <a:rPr lang="ru-RU" sz="4000" dirty="0"/>
              <a:t>-    </a:t>
            </a:r>
            <a:r>
              <a:rPr lang="ru-RU" sz="4000" dirty="0" err="1"/>
              <a:t>куди</a:t>
            </a:r>
            <a:r>
              <a:rPr lang="ru-RU" sz="4000" dirty="0"/>
              <a:t> і до кого </a:t>
            </a:r>
            <a:r>
              <a:rPr lang="ru-RU" sz="4000" dirty="0" err="1"/>
              <a:t>ви</a:t>
            </a:r>
            <a:r>
              <a:rPr lang="ru-RU" sz="4000" dirty="0"/>
              <a:t> </a:t>
            </a:r>
            <a:r>
              <a:rPr lang="ru-RU" sz="4000" dirty="0" err="1"/>
              <a:t>звертаєтеся</a:t>
            </a:r>
            <a:r>
              <a:rPr lang="ru-RU" sz="4000" dirty="0"/>
              <a:t>: </a:t>
            </a:r>
            <a:r>
              <a:rPr lang="ru-RU" sz="4000" dirty="0" err="1"/>
              <a:t>назва</a:t>
            </a:r>
            <a:r>
              <a:rPr lang="ru-RU" sz="4000" dirty="0"/>
              <a:t>, адреса органу, </a:t>
            </a:r>
            <a:r>
              <a:rPr lang="ru-RU" sz="4000" dirty="0" err="1"/>
              <a:t>посадова</a:t>
            </a:r>
            <a:r>
              <a:rPr lang="ru-RU" sz="4000" dirty="0"/>
              <a:t> особа, в </a:t>
            </a:r>
            <a:r>
              <a:rPr lang="ru-RU" sz="4000" dirty="0" err="1"/>
              <a:t>повноваження</a:t>
            </a:r>
            <a:r>
              <a:rPr lang="ru-RU" sz="4000" dirty="0"/>
              <a:t> </a:t>
            </a:r>
            <a:r>
              <a:rPr lang="ru-RU" sz="4000" dirty="0" err="1"/>
              <a:t>якої</a:t>
            </a:r>
            <a:r>
              <a:rPr lang="ru-RU" sz="4000" dirty="0"/>
              <a:t> входить </a:t>
            </a:r>
            <a:r>
              <a:rPr lang="ru-RU" sz="4000" dirty="0" err="1"/>
              <a:t>вирішення</a:t>
            </a:r>
            <a:r>
              <a:rPr lang="ru-RU" sz="4000" dirty="0"/>
              <a:t> </a:t>
            </a:r>
            <a:r>
              <a:rPr lang="ru-RU" sz="4000" dirty="0" err="1"/>
              <a:t>вашого</a:t>
            </a:r>
            <a:r>
              <a:rPr lang="ru-RU" sz="4000" dirty="0"/>
              <a:t> </a:t>
            </a:r>
            <a:r>
              <a:rPr lang="ru-RU" sz="4000" dirty="0" err="1"/>
              <a:t>питання</a:t>
            </a:r>
            <a:r>
              <a:rPr lang="ru-RU" sz="4000" dirty="0"/>
              <a:t>; </a:t>
            </a:r>
          </a:p>
          <a:p>
            <a:r>
              <a:rPr lang="ru-RU" sz="4000" dirty="0"/>
              <a:t>-    ваше </a:t>
            </a:r>
            <a:r>
              <a:rPr lang="ru-RU" sz="4000" dirty="0" err="1"/>
              <a:t>прізвище</a:t>
            </a:r>
            <a:r>
              <a:rPr lang="ru-RU" sz="4000" dirty="0"/>
              <a:t>, </a:t>
            </a:r>
            <a:r>
              <a:rPr lang="ru-RU" sz="4000" dirty="0" err="1"/>
              <a:t>ім’я</a:t>
            </a:r>
            <a:r>
              <a:rPr lang="ru-RU" sz="4000" dirty="0"/>
              <a:t>, </a:t>
            </a:r>
            <a:r>
              <a:rPr lang="ru-RU" sz="4000" dirty="0" err="1"/>
              <a:t>по-батькові</a:t>
            </a:r>
            <a:r>
              <a:rPr lang="ru-RU" sz="4000" dirty="0"/>
              <a:t>; </a:t>
            </a:r>
          </a:p>
          <a:p>
            <a:r>
              <a:rPr lang="ru-RU" sz="4000" dirty="0"/>
              <a:t>-    </a:t>
            </a:r>
            <a:r>
              <a:rPr lang="ru-RU" sz="4000" dirty="0" err="1"/>
              <a:t>місце</a:t>
            </a:r>
            <a:r>
              <a:rPr lang="ru-RU" sz="4000" dirty="0"/>
              <a:t> </a:t>
            </a:r>
            <a:r>
              <a:rPr lang="ru-RU" sz="4000" dirty="0" err="1"/>
              <a:t>вашого</a:t>
            </a:r>
            <a:r>
              <a:rPr lang="ru-RU" sz="4000" dirty="0"/>
              <a:t> </a:t>
            </a:r>
            <a:r>
              <a:rPr lang="ru-RU" sz="4000" dirty="0" err="1"/>
              <a:t>проживання</a:t>
            </a:r>
            <a:r>
              <a:rPr lang="ru-RU" sz="4000" dirty="0"/>
              <a:t>; </a:t>
            </a:r>
          </a:p>
          <a:p>
            <a:r>
              <a:rPr lang="ru-RU" sz="4000" dirty="0"/>
              <a:t>-    суть </a:t>
            </a:r>
            <a:r>
              <a:rPr lang="ru-RU" sz="4000" dirty="0" err="1"/>
              <a:t>питання</a:t>
            </a:r>
            <a:r>
              <a:rPr lang="ru-RU" sz="4000" dirty="0"/>
              <a:t>, </a:t>
            </a:r>
            <a:r>
              <a:rPr lang="ru-RU" sz="4000" dirty="0" err="1"/>
              <a:t>конкретні</a:t>
            </a:r>
            <a:r>
              <a:rPr lang="ru-RU" sz="4000" dirty="0"/>
              <a:t> </a:t>
            </a:r>
            <a:r>
              <a:rPr lang="ru-RU" sz="4000" dirty="0" err="1"/>
              <a:t>пропозиції</a:t>
            </a:r>
            <a:r>
              <a:rPr lang="ru-RU" sz="4000" dirty="0"/>
              <a:t>, </a:t>
            </a:r>
            <a:r>
              <a:rPr lang="ru-RU" sz="4000" dirty="0" err="1"/>
              <a:t>прохання</a:t>
            </a:r>
            <a:r>
              <a:rPr lang="ru-RU" sz="4000" dirty="0"/>
              <a:t> </a:t>
            </a:r>
            <a:r>
              <a:rPr lang="ru-RU" sz="4000" dirty="0" err="1"/>
              <a:t>чи</a:t>
            </a:r>
            <a:r>
              <a:rPr lang="ru-RU" sz="4000" dirty="0"/>
              <a:t> </a:t>
            </a:r>
            <a:r>
              <a:rPr lang="ru-RU" sz="4000" dirty="0" err="1"/>
              <a:t>вимоги</a:t>
            </a:r>
            <a:r>
              <a:rPr lang="ru-RU" sz="4000" dirty="0"/>
              <a:t>; </a:t>
            </a:r>
          </a:p>
          <a:p>
            <a:r>
              <a:rPr lang="ru-RU" sz="4000" dirty="0"/>
              <a:t>-    </a:t>
            </a:r>
            <a:r>
              <a:rPr lang="ru-RU" sz="4000" dirty="0" err="1"/>
              <a:t>підпис</a:t>
            </a:r>
            <a:r>
              <a:rPr lang="ru-RU" sz="4000" dirty="0"/>
              <a:t> і дата. </a:t>
            </a:r>
          </a:p>
          <a:p>
            <a:r>
              <a:rPr lang="ru-RU" sz="4000" dirty="0"/>
              <a:t>До заяви </a:t>
            </a:r>
            <a:r>
              <a:rPr lang="ru-RU" sz="4000" dirty="0" err="1"/>
              <a:t>додати</a:t>
            </a:r>
            <a:r>
              <a:rPr lang="ru-RU" sz="4000" dirty="0"/>
              <a:t> </a:t>
            </a:r>
            <a:r>
              <a:rPr lang="ru-RU" sz="4000" dirty="0" err="1"/>
              <a:t>копії</a:t>
            </a:r>
            <a:r>
              <a:rPr lang="ru-RU" sz="4000" dirty="0"/>
              <a:t> </a:t>
            </a:r>
            <a:r>
              <a:rPr lang="ru-RU" sz="4000" dirty="0" err="1"/>
              <a:t>документів</a:t>
            </a:r>
            <a:r>
              <a:rPr lang="ru-RU" sz="4000" dirty="0"/>
              <a:t>, </a:t>
            </a:r>
            <a:r>
              <a:rPr lang="ru-RU" sz="4000" dirty="0" err="1"/>
              <a:t>які</a:t>
            </a:r>
            <a:r>
              <a:rPr lang="ru-RU" sz="4000" dirty="0"/>
              <a:t> </a:t>
            </a:r>
            <a:r>
              <a:rPr lang="ru-RU" sz="4000" dirty="0" err="1"/>
              <a:t>підтверджують</a:t>
            </a:r>
            <a:r>
              <a:rPr lang="ru-RU" sz="4000" dirty="0"/>
              <a:t> </a:t>
            </a:r>
            <a:r>
              <a:rPr lang="ru-RU" sz="4000" dirty="0" err="1"/>
              <a:t>правомірність</a:t>
            </a:r>
            <a:r>
              <a:rPr lang="ru-RU" sz="4000" dirty="0"/>
              <a:t> </a:t>
            </a:r>
            <a:r>
              <a:rPr lang="ru-RU" sz="4000" dirty="0" err="1"/>
              <a:t>вашої</a:t>
            </a:r>
            <a:r>
              <a:rPr lang="ru-RU" sz="4000" dirty="0"/>
              <a:t> </a:t>
            </a:r>
            <a:r>
              <a:rPr lang="ru-RU" sz="4000" dirty="0" err="1"/>
              <a:t>вимоги</a:t>
            </a:r>
            <a:r>
              <a:rPr lang="ru-RU" sz="4000" dirty="0"/>
              <a:t> (чек, </a:t>
            </a:r>
            <a:r>
              <a:rPr lang="ru-RU" sz="4000" dirty="0" err="1"/>
              <a:t>гарантія</a:t>
            </a:r>
            <a:r>
              <a:rPr lang="ru-RU" sz="4000" dirty="0"/>
              <a:t>, паспорт на товар </a:t>
            </a:r>
            <a:r>
              <a:rPr lang="ru-RU" sz="4000" dirty="0" err="1"/>
              <a:t>тощо</a:t>
            </a:r>
            <a:r>
              <a:rPr lang="ru-RU" sz="4000" dirty="0"/>
              <a:t>).</a:t>
            </a:r>
          </a:p>
          <a:p>
            <a:r>
              <a:rPr lang="ru-RU" sz="4000" dirty="0" err="1"/>
              <a:t>Інспекція</a:t>
            </a:r>
            <a:r>
              <a:rPr lang="ru-RU" sz="4000" dirty="0"/>
              <a:t> повинна </a:t>
            </a:r>
            <a:r>
              <a:rPr lang="ru-RU" sz="4000" dirty="0" err="1"/>
              <a:t>надати</a:t>
            </a:r>
            <a:r>
              <a:rPr lang="ru-RU" sz="4000" dirty="0"/>
              <a:t> </a:t>
            </a:r>
            <a:r>
              <a:rPr lang="ru-RU" sz="4000" dirty="0" err="1"/>
              <a:t>відповідь</a:t>
            </a:r>
            <a:r>
              <a:rPr lang="ru-RU" sz="4000" dirty="0"/>
              <a:t>  в </a:t>
            </a:r>
            <a:r>
              <a:rPr lang="ru-RU" sz="4000" dirty="0" err="1"/>
              <a:t>чітко</a:t>
            </a:r>
            <a:r>
              <a:rPr lang="ru-RU" sz="4000" dirty="0"/>
              <a:t> </a:t>
            </a:r>
            <a:r>
              <a:rPr lang="ru-RU" sz="4000" dirty="0" err="1"/>
              <a:t>встановлені</a:t>
            </a:r>
            <a:r>
              <a:rPr lang="ru-RU" sz="4000" dirty="0"/>
              <a:t> </a:t>
            </a:r>
            <a:r>
              <a:rPr lang="ru-RU" sz="4000" dirty="0" err="1"/>
              <a:t>терміни</a:t>
            </a:r>
            <a:r>
              <a:rPr lang="ru-RU" sz="4000" dirty="0"/>
              <a:t> до 15 </a:t>
            </a:r>
            <a:r>
              <a:rPr lang="ru-RU" sz="4000" dirty="0" err="1"/>
              <a:t>днів</a:t>
            </a:r>
            <a:r>
              <a:rPr lang="ru-RU" sz="4000" dirty="0"/>
              <a:t> (</a:t>
            </a:r>
            <a:r>
              <a:rPr lang="ru-RU" sz="4000" dirty="0" err="1"/>
              <a:t>якщо</a:t>
            </a:r>
            <a:r>
              <a:rPr lang="ru-RU" sz="4000" dirty="0"/>
              <a:t> </a:t>
            </a:r>
            <a:r>
              <a:rPr lang="ru-RU" sz="4000" dirty="0" err="1"/>
              <a:t>питання</a:t>
            </a:r>
            <a:r>
              <a:rPr lang="ru-RU" sz="4000" dirty="0"/>
              <a:t> не </a:t>
            </a:r>
            <a:r>
              <a:rPr lang="ru-RU" sz="4000" dirty="0" err="1"/>
              <a:t>потребує</a:t>
            </a:r>
            <a:r>
              <a:rPr lang="ru-RU" sz="4000" dirty="0"/>
              <a:t> </a:t>
            </a:r>
            <a:r>
              <a:rPr lang="ru-RU" sz="4000" dirty="0" err="1"/>
              <a:t>додаткового</a:t>
            </a:r>
            <a:r>
              <a:rPr lang="ru-RU" sz="4000" dirty="0"/>
              <a:t> </a:t>
            </a:r>
            <a:r>
              <a:rPr lang="ru-RU" sz="4000" dirty="0" err="1"/>
              <a:t>вивчення</a:t>
            </a:r>
            <a:r>
              <a:rPr lang="ru-RU" sz="4000" dirty="0"/>
              <a:t>); на </a:t>
            </a:r>
            <a:r>
              <a:rPr lang="ru-RU" sz="4000" dirty="0" err="1"/>
              <a:t>протязі</a:t>
            </a:r>
            <a:r>
              <a:rPr lang="ru-RU" sz="4000" dirty="0"/>
              <a:t> </a:t>
            </a:r>
            <a:r>
              <a:rPr lang="ru-RU" sz="4000" dirty="0" err="1"/>
              <a:t>місяця</a:t>
            </a:r>
            <a:r>
              <a:rPr lang="ru-RU" sz="4000" dirty="0"/>
              <a:t> </a:t>
            </a:r>
            <a:r>
              <a:rPr lang="ru-RU" sz="4000" dirty="0" err="1"/>
              <a:t>або</a:t>
            </a:r>
            <a:r>
              <a:rPr lang="ru-RU" sz="4000" dirty="0"/>
              <a:t> до 45 </a:t>
            </a:r>
            <a:r>
              <a:rPr lang="ru-RU" sz="4000" dirty="0" err="1"/>
              <a:t>днів</a:t>
            </a:r>
            <a:r>
              <a:rPr lang="ru-RU" sz="4000" dirty="0"/>
              <a:t> (</a:t>
            </a:r>
            <a:r>
              <a:rPr lang="ru-RU" sz="4000" dirty="0" err="1"/>
              <a:t>якщо</a:t>
            </a:r>
            <a:r>
              <a:rPr lang="ru-RU" sz="4000" dirty="0"/>
              <a:t> в </a:t>
            </a:r>
            <a:r>
              <a:rPr lang="ru-RU" sz="4000" dirty="0" err="1"/>
              <a:t>місячний</a:t>
            </a:r>
            <a:r>
              <a:rPr lang="ru-RU" sz="4000" dirty="0"/>
              <a:t> </a:t>
            </a:r>
            <a:r>
              <a:rPr lang="ru-RU" sz="4000" dirty="0" err="1"/>
              <a:t>термін</a:t>
            </a:r>
            <a:r>
              <a:rPr lang="ru-RU" sz="4000" dirty="0"/>
              <a:t> </a:t>
            </a:r>
            <a:r>
              <a:rPr lang="ru-RU" sz="4000" dirty="0" err="1"/>
              <a:t>вирішити</a:t>
            </a:r>
            <a:r>
              <a:rPr lang="ru-RU" sz="4000" dirty="0"/>
              <a:t> </a:t>
            </a:r>
            <a:r>
              <a:rPr lang="ru-RU" sz="4000" dirty="0" err="1"/>
              <a:t>порушені</a:t>
            </a:r>
            <a:r>
              <a:rPr lang="ru-RU" sz="4000" dirty="0"/>
              <a:t> у </a:t>
            </a:r>
            <a:r>
              <a:rPr lang="ru-RU" sz="4000" dirty="0" err="1"/>
              <a:t>зверненні</a:t>
            </a:r>
            <a:r>
              <a:rPr lang="ru-RU" sz="4000" dirty="0"/>
              <a:t> </a:t>
            </a:r>
            <a:r>
              <a:rPr lang="ru-RU" sz="4000" dirty="0" err="1"/>
              <a:t>питання</a:t>
            </a:r>
            <a:r>
              <a:rPr lang="ru-RU" sz="4000" dirty="0"/>
              <a:t> </a:t>
            </a:r>
            <a:r>
              <a:rPr lang="ru-RU" sz="4000" dirty="0" err="1"/>
              <a:t>неможливо</a:t>
            </a:r>
            <a:r>
              <a:rPr lang="ru-RU" sz="4000" dirty="0"/>
              <a:t>) – про </a:t>
            </a:r>
            <a:r>
              <a:rPr lang="ru-RU" sz="4000" dirty="0" err="1"/>
              <a:t>це</a:t>
            </a:r>
            <a:r>
              <a:rPr lang="ru-RU" sz="4000" dirty="0"/>
              <a:t> вам </a:t>
            </a:r>
            <a:r>
              <a:rPr lang="ru-RU" sz="4000" dirty="0" err="1"/>
              <a:t>зобов’язані</a:t>
            </a:r>
            <a:r>
              <a:rPr lang="ru-RU" sz="4000" dirty="0"/>
              <a:t> </a:t>
            </a:r>
            <a:r>
              <a:rPr lang="ru-RU" sz="4000" dirty="0" err="1"/>
              <a:t>повідомити</a:t>
            </a:r>
            <a:r>
              <a:rPr lang="ru-RU" sz="4000" dirty="0"/>
              <a:t>.</a:t>
            </a:r>
          </a:p>
          <a:p>
            <a:r>
              <a:rPr lang="ru-RU" sz="4000" b="1" dirty="0"/>
              <a:t>3.</a:t>
            </a:r>
            <a:r>
              <a:rPr lang="ru-RU" sz="4000" dirty="0"/>
              <a:t> </a:t>
            </a:r>
            <a:r>
              <a:rPr lang="ru-RU" sz="4000" dirty="0" err="1"/>
              <a:t>Якщо</a:t>
            </a:r>
            <a:r>
              <a:rPr lang="ru-RU" sz="4000" dirty="0"/>
              <a:t> </a:t>
            </a:r>
            <a:r>
              <a:rPr lang="ru-RU" sz="4000" dirty="0" err="1"/>
              <a:t>звернення</a:t>
            </a:r>
            <a:r>
              <a:rPr lang="ru-RU" sz="4000" dirty="0"/>
              <a:t> до </a:t>
            </a:r>
            <a:r>
              <a:rPr lang="ru-RU" sz="4000" dirty="0" err="1"/>
              <a:t>Інспекції</a:t>
            </a:r>
            <a:r>
              <a:rPr lang="ru-RU" sz="4000" dirty="0"/>
              <a:t> не дали </a:t>
            </a:r>
            <a:r>
              <a:rPr lang="ru-RU" sz="4000" dirty="0" err="1"/>
              <a:t>результатів</a:t>
            </a:r>
            <a:r>
              <a:rPr lang="ru-RU" sz="4000" dirty="0"/>
              <a:t>, але </a:t>
            </a:r>
            <a:r>
              <a:rPr lang="ru-RU" sz="4000" dirty="0" err="1"/>
              <a:t>ви</a:t>
            </a:r>
            <a:r>
              <a:rPr lang="ru-RU" sz="4000" dirty="0"/>
              <a:t> </a:t>
            </a:r>
            <a:r>
              <a:rPr lang="ru-RU" sz="4000" dirty="0" err="1"/>
              <a:t>впевнені</a:t>
            </a:r>
            <a:r>
              <a:rPr lang="ru-RU" sz="4000" dirty="0"/>
              <a:t>, </a:t>
            </a:r>
            <a:r>
              <a:rPr lang="ru-RU" sz="4000" dirty="0" err="1"/>
              <a:t>що</a:t>
            </a:r>
            <a:r>
              <a:rPr lang="ru-RU" sz="4000" dirty="0"/>
              <a:t> </a:t>
            </a:r>
            <a:r>
              <a:rPr lang="ru-RU" sz="4000" dirty="0" err="1"/>
              <a:t>праві</a:t>
            </a:r>
            <a:r>
              <a:rPr lang="ru-RU" sz="4000" dirty="0"/>
              <a:t>, то </a:t>
            </a:r>
            <a:r>
              <a:rPr lang="ru-RU" sz="4000" dirty="0" err="1"/>
              <a:t>потрібно</a:t>
            </a:r>
            <a:r>
              <a:rPr lang="ru-RU" sz="4000" dirty="0"/>
              <a:t> </a:t>
            </a:r>
            <a:r>
              <a:rPr lang="ru-RU" sz="4800" b="1" dirty="0" err="1"/>
              <a:t>звертатися</a:t>
            </a:r>
            <a:r>
              <a:rPr lang="ru-RU" sz="4800" b="1" dirty="0"/>
              <a:t> до суду</a:t>
            </a:r>
            <a:r>
              <a:rPr lang="ru-RU" sz="4800" dirty="0"/>
              <a:t>.</a:t>
            </a:r>
          </a:p>
          <a:p>
            <a:r>
              <a:rPr lang="ru-RU" sz="4000" dirty="0" err="1"/>
              <a:t>Споживачі</a:t>
            </a:r>
            <a:r>
              <a:rPr lang="ru-RU" sz="4000" dirty="0"/>
              <a:t> </a:t>
            </a:r>
            <a:r>
              <a:rPr lang="ru-RU" sz="4000" dirty="0" err="1"/>
              <a:t>мають</a:t>
            </a:r>
            <a:r>
              <a:rPr lang="ru-RU" sz="4000" dirty="0"/>
              <a:t> право подати </a:t>
            </a:r>
            <a:r>
              <a:rPr lang="ru-RU" sz="4000" dirty="0" err="1"/>
              <a:t>позов</a:t>
            </a:r>
            <a:r>
              <a:rPr lang="ru-RU" sz="4000" dirty="0"/>
              <a:t> до суду за </a:t>
            </a:r>
            <a:r>
              <a:rPr lang="ru-RU" sz="4000" dirty="0" err="1"/>
              <a:t>місцем</a:t>
            </a:r>
            <a:r>
              <a:rPr lang="ru-RU" sz="4000" dirty="0"/>
              <a:t> </a:t>
            </a:r>
            <a:r>
              <a:rPr lang="ru-RU" sz="4000" dirty="0" err="1"/>
              <a:t>свого</a:t>
            </a:r>
            <a:r>
              <a:rPr lang="ru-RU" sz="4000" dirty="0"/>
              <a:t> </a:t>
            </a:r>
            <a:r>
              <a:rPr lang="ru-RU" sz="4000" dirty="0" err="1"/>
              <a:t>проживання</a:t>
            </a:r>
            <a:r>
              <a:rPr lang="ru-RU" sz="4000" dirty="0"/>
              <a:t>; за </a:t>
            </a:r>
            <a:r>
              <a:rPr lang="ru-RU" sz="4000" dirty="0" err="1"/>
              <a:t>місцем</a:t>
            </a:r>
            <a:r>
              <a:rPr lang="ru-RU" sz="4000" dirty="0"/>
              <a:t> </a:t>
            </a:r>
            <a:r>
              <a:rPr lang="ru-RU" sz="4000" dirty="0" err="1"/>
              <a:t>знаходження</a:t>
            </a:r>
            <a:r>
              <a:rPr lang="ru-RU" sz="4000" dirty="0"/>
              <a:t> </a:t>
            </a:r>
            <a:r>
              <a:rPr lang="ru-RU" sz="4000" dirty="0" err="1"/>
              <a:t>відповідача</a:t>
            </a:r>
            <a:r>
              <a:rPr lang="ru-RU" sz="4000" dirty="0"/>
              <a:t>; за </a:t>
            </a:r>
            <a:r>
              <a:rPr lang="ru-RU" sz="4000" dirty="0" err="1"/>
              <a:t>місцем</a:t>
            </a:r>
            <a:r>
              <a:rPr lang="ru-RU" sz="4000" dirty="0"/>
              <a:t> </a:t>
            </a:r>
            <a:r>
              <a:rPr lang="ru-RU" sz="4000" dirty="0" err="1"/>
              <a:t>завдання</a:t>
            </a:r>
            <a:r>
              <a:rPr lang="ru-RU" sz="4000" dirty="0"/>
              <a:t> </a:t>
            </a:r>
            <a:r>
              <a:rPr lang="ru-RU" sz="4000" dirty="0" err="1"/>
              <a:t>шкоди</a:t>
            </a:r>
            <a:r>
              <a:rPr lang="ru-RU" sz="4000" dirty="0"/>
              <a:t>; за </a:t>
            </a:r>
            <a:r>
              <a:rPr lang="ru-RU" sz="4000" dirty="0" err="1"/>
              <a:t>місцем</a:t>
            </a:r>
            <a:r>
              <a:rPr lang="ru-RU" sz="4000" dirty="0"/>
              <a:t> </a:t>
            </a:r>
            <a:r>
              <a:rPr lang="ru-RU" sz="4000" dirty="0" err="1"/>
              <a:t>виконання</a:t>
            </a:r>
            <a:r>
              <a:rPr lang="ru-RU" sz="4000" dirty="0"/>
              <a:t> договору (</a:t>
            </a:r>
            <a:r>
              <a:rPr lang="ru-RU" sz="4000" dirty="0" err="1"/>
              <a:t>якщо</a:t>
            </a:r>
            <a:r>
              <a:rPr lang="ru-RU" sz="4000" dirty="0"/>
              <a:t> </a:t>
            </a:r>
            <a:r>
              <a:rPr lang="ru-RU" sz="4000" dirty="0" err="1"/>
              <a:t>він</a:t>
            </a:r>
            <a:r>
              <a:rPr lang="ru-RU" sz="4000" dirty="0"/>
              <a:t> </a:t>
            </a:r>
            <a:r>
              <a:rPr lang="ru-RU" sz="4000" dirty="0" err="1"/>
              <a:t>укладався</a:t>
            </a:r>
            <a:r>
              <a:rPr lang="ru-RU" sz="4000" dirty="0"/>
              <a:t>).</a:t>
            </a:r>
          </a:p>
          <a:p>
            <a:r>
              <a:rPr lang="ru-RU" sz="4000" b="1" i="1" dirty="0" err="1"/>
              <a:t>Увага</a:t>
            </a:r>
            <a:r>
              <a:rPr lang="ru-RU" sz="4000" b="1" i="1" dirty="0"/>
              <a:t>!</a:t>
            </a:r>
            <a:r>
              <a:rPr lang="ru-RU" sz="4000" dirty="0"/>
              <a:t> </a:t>
            </a:r>
            <a:r>
              <a:rPr lang="ru-RU" sz="4000" dirty="0" err="1"/>
              <a:t>Споживачі</a:t>
            </a:r>
            <a:r>
              <a:rPr lang="ru-RU" sz="4000" dirty="0"/>
              <a:t> </a:t>
            </a:r>
            <a:r>
              <a:rPr lang="ru-RU" sz="4000" dirty="0" err="1"/>
              <a:t>звільняються</a:t>
            </a:r>
            <a:r>
              <a:rPr lang="ru-RU" sz="4000" dirty="0"/>
              <a:t> </a:t>
            </a:r>
            <a:r>
              <a:rPr lang="ru-RU" sz="4000" dirty="0" err="1"/>
              <a:t>від</a:t>
            </a:r>
            <a:r>
              <a:rPr lang="ru-RU" sz="4000" dirty="0"/>
              <a:t> </a:t>
            </a:r>
            <a:r>
              <a:rPr lang="ru-RU" sz="4000" dirty="0" err="1"/>
              <a:t>сплати</a:t>
            </a:r>
            <a:r>
              <a:rPr lang="ru-RU" sz="4000" dirty="0"/>
              <a:t> судового </a:t>
            </a:r>
            <a:r>
              <a:rPr lang="ru-RU" sz="4000" dirty="0" err="1"/>
              <a:t>збору</a:t>
            </a:r>
            <a:r>
              <a:rPr lang="ru-RU" sz="4000" dirty="0"/>
              <a:t> за </a:t>
            </a:r>
            <a:r>
              <a:rPr lang="ru-RU" sz="4000" dirty="0" err="1"/>
              <a:t>позовами</a:t>
            </a:r>
            <a:r>
              <a:rPr lang="ru-RU" sz="4000" dirty="0"/>
              <a:t>, </a:t>
            </a:r>
            <a:r>
              <a:rPr lang="ru-RU" sz="4000" dirty="0" err="1"/>
              <a:t>що</a:t>
            </a:r>
            <a:r>
              <a:rPr lang="ru-RU" sz="4000" dirty="0"/>
              <a:t> </a:t>
            </a:r>
            <a:r>
              <a:rPr lang="ru-RU" sz="4000" dirty="0" err="1"/>
              <a:t>пов’язані</a:t>
            </a:r>
            <a:r>
              <a:rPr lang="ru-RU" sz="4000" dirty="0"/>
              <a:t> з </a:t>
            </a:r>
            <a:r>
              <a:rPr lang="ru-RU" sz="4000" dirty="0" err="1"/>
              <a:t>порушенням</a:t>
            </a:r>
            <a:r>
              <a:rPr lang="ru-RU" sz="4000" dirty="0"/>
              <a:t> </a:t>
            </a:r>
            <a:r>
              <a:rPr lang="ru-RU" sz="4000" dirty="0" err="1"/>
              <a:t>їх</a:t>
            </a:r>
            <a:r>
              <a:rPr lang="ru-RU" sz="4000" dirty="0"/>
              <a:t> прав.   При </a:t>
            </a:r>
            <a:r>
              <a:rPr lang="ru-RU" sz="4000" dirty="0" err="1"/>
              <a:t>задоволенні</a:t>
            </a:r>
            <a:r>
              <a:rPr lang="ru-RU" sz="4000" dirty="0"/>
              <a:t> ваших </a:t>
            </a:r>
            <a:r>
              <a:rPr lang="ru-RU" sz="4000" dirty="0" err="1"/>
              <a:t>вимог</a:t>
            </a:r>
            <a:r>
              <a:rPr lang="ru-RU" sz="4000" dirty="0"/>
              <a:t> суд </a:t>
            </a:r>
            <a:r>
              <a:rPr lang="ru-RU" sz="4000" dirty="0" err="1"/>
              <a:t>одночасно</a:t>
            </a:r>
            <a:r>
              <a:rPr lang="ru-RU" sz="4000" dirty="0"/>
              <a:t> </a:t>
            </a:r>
            <a:r>
              <a:rPr lang="ru-RU" sz="4000" dirty="0" err="1"/>
              <a:t>вирішує</a:t>
            </a:r>
            <a:r>
              <a:rPr lang="ru-RU" sz="4000" dirty="0"/>
              <a:t> </a:t>
            </a:r>
            <a:r>
              <a:rPr lang="ru-RU" sz="4000" dirty="0" err="1"/>
              <a:t>питання</a:t>
            </a:r>
            <a:r>
              <a:rPr lang="ru-RU" sz="4000" dirty="0"/>
              <a:t> про </a:t>
            </a:r>
            <a:r>
              <a:rPr lang="ru-RU" sz="4000" dirty="0" err="1"/>
              <a:t>відшкодовування</a:t>
            </a:r>
            <a:r>
              <a:rPr lang="ru-RU" sz="4000" dirty="0"/>
              <a:t> </a:t>
            </a:r>
            <a:r>
              <a:rPr lang="ru-RU" sz="4000" dirty="0" err="1"/>
              <a:t>моральної</a:t>
            </a:r>
            <a:r>
              <a:rPr lang="ru-RU" sz="4000" dirty="0"/>
              <a:t> (</a:t>
            </a:r>
            <a:r>
              <a:rPr lang="ru-RU" sz="4000" dirty="0" err="1"/>
              <a:t>немайнової</a:t>
            </a:r>
            <a:r>
              <a:rPr lang="ru-RU" sz="4000" dirty="0"/>
              <a:t>) </a:t>
            </a:r>
            <a:r>
              <a:rPr lang="ru-RU" sz="4000" dirty="0" err="1"/>
              <a:t>шкоди</a:t>
            </a:r>
            <a:r>
              <a:rPr lang="ru-RU" sz="4000" dirty="0"/>
              <a:t>, </a:t>
            </a:r>
            <a:r>
              <a:rPr lang="ru-RU" sz="4000" dirty="0" err="1"/>
              <a:t>завданої</a:t>
            </a:r>
            <a:r>
              <a:rPr lang="ru-RU" sz="4000" dirty="0"/>
              <a:t> Вам товаром, </a:t>
            </a:r>
            <a:r>
              <a:rPr lang="ru-RU" sz="4000" dirty="0" err="1"/>
              <a:t>якщо</a:t>
            </a:r>
            <a:r>
              <a:rPr lang="ru-RU" sz="4000" dirty="0"/>
              <a:t> </a:t>
            </a:r>
            <a:r>
              <a:rPr lang="ru-RU" sz="4000" dirty="0" err="1"/>
              <a:t>такі</a:t>
            </a:r>
            <a:r>
              <a:rPr lang="ru-RU" sz="4000" dirty="0"/>
              <a:t> </a:t>
            </a:r>
            <a:r>
              <a:rPr lang="ru-RU" sz="4000" dirty="0" err="1"/>
              <a:t>вимоги</a:t>
            </a:r>
            <a:r>
              <a:rPr lang="ru-RU" sz="4000" dirty="0"/>
              <a:t> </a:t>
            </a:r>
            <a:r>
              <a:rPr lang="ru-RU" sz="4000" dirty="0" err="1"/>
              <a:t>будуть</a:t>
            </a:r>
            <a:r>
              <a:rPr lang="ru-RU" sz="4000" dirty="0"/>
              <a:t> </a:t>
            </a:r>
            <a:r>
              <a:rPr lang="ru-RU" sz="4000" dirty="0" err="1"/>
              <a:t>зазначені</a:t>
            </a:r>
            <a:r>
              <a:rPr lang="ru-RU" sz="4000" dirty="0"/>
              <a:t> в </a:t>
            </a:r>
            <a:r>
              <a:rPr lang="ru-RU" sz="4000" dirty="0" err="1"/>
              <a:t>заяві</a:t>
            </a:r>
            <a:r>
              <a:rPr lang="ru-RU" sz="4000" dirty="0"/>
              <a:t>.</a:t>
            </a:r>
          </a:p>
          <a:p>
            <a:r>
              <a:rPr lang="ru-RU" sz="4000" b="1" dirty="0"/>
              <a:t>4.</a:t>
            </a:r>
            <a:r>
              <a:rPr lang="ru-RU" sz="4000" b="1" i="1" dirty="0"/>
              <a:t> </a:t>
            </a:r>
            <a:r>
              <a:rPr lang="ru-RU" sz="4000" dirty="0" err="1"/>
              <a:t>Також</a:t>
            </a:r>
            <a:r>
              <a:rPr lang="ru-RU" sz="4000" dirty="0"/>
              <a:t> </a:t>
            </a:r>
            <a:r>
              <a:rPr lang="ru-RU" sz="4000" dirty="0" err="1"/>
              <a:t>ви</a:t>
            </a:r>
            <a:r>
              <a:rPr lang="ru-RU" sz="4000" dirty="0"/>
              <a:t> можете </a:t>
            </a:r>
            <a:r>
              <a:rPr lang="ru-RU" sz="4000" dirty="0" err="1"/>
              <a:t>звертатись</a:t>
            </a:r>
            <a:r>
              <a:rPr lang="ru-RU" sz="4000" dirty="0"/>
              <a:t> </a:t>
            </a:r>
            <a:r>
              <a:rPr lang="ru-RU" sz="4800" b="1" dirty="0"/>
              <a:t>до </a:t>
            </a:r>
            <a:r>
              <a:rPr lang="ru-RU" sz="4800" b="1" dirty="0" err="1"/>
              <a:t>громадських</a:t>
            </a:r>
            <a:r>
              <a:rPr lang="ru-RU" sz="4800" b="1" dirty="0"/>
              <a:t> </a:t>
            </a:r>
            <a:r>
              <a:rPr lang="ru-RU" sz="4800" b="1" dirty="0" err="1"/>
              <a:t>організацій</a:t>
            </a:r>
            <a:r>
              <a:rPr lang="ru-RU" sz="4800" dirty="0"/>
              <a:t>.</a:t>
            </a:r>
          </a:p>
          <a:p>
            <a:r>
              <a:rPr lang="ru-RU" sz="4800" dirty="0"/>
              <a:t>Телефон «</a:t>
            </a:r>
            <a:r>
              <a:rPr lang="ru-RU" sz="4800" dirty="0" err="1"/>
              <a:t>гарячої</a:t>
            </a:r>
            <a:r>
              <a:rPr lang="ru-RU" sz="4800" dirty="0"/>
              <a:t> </a:t>
            </a:r>
            <a:r>
              <a:rPr lang="ru-RU" sz="4800" dirty="0" err="1"/>
              <a:t>лінії</a:t>
            </a:r>
            <a:r>
              <a:rPr lang="ru-RU" sz="4800" dirty="0"/>
              <a:t>» </a:t>
            </a:r>
            <a:r>
              <a:rPr lang="ru-RU" sz="4800" dirty="0" err="1"/>
              <a:t>Державної</a:t>
            </a:r>
            <a:r>
              <a:rPr lang="ru-RU" sz="4800" dirty="0"/>
              <a:t> </a:t>
            </a:r>
            <a:r>
              <a:rPr lang="ru-RU" sz="4800" dirty="0" err="1"/>
              <a:t>інспекції</a:t>
            </a:r>
            <a:r>
              <a:rPr lang="ru-RU" sz="4800" dirty="0"/>
              <a:t>  </a:t>
            </a:r>
            <a:r>
              <a:rPr lang="ru-RU" sz="4800" dirty="0" err="1"/>
              <a:t>України</a:t>
            </a:r>
            <a:r>
              <a:rPr lang="ru-RU" sz="4800" dirty="0"/>
              <a:t> з </a:t>
            </a:r>
            <a:r>
              <a:rPr lang="ru-RU" sz="4800" dirty="0" err="1"/>
              <a:t>питань</a:t>
            </a:r>
            <a:r>
              <a:rPr lang="ru-RU" sz="4800" dirty="0"/>
              <a:t> </a:t>
            </a:r>
            <a:r>
              <a:rPr lang="ru-RU" sz="4800" dirty="0" err="1"/>
              <a:t>захисту</a:t>
            </a:r>
            <a:r>
              <a:rPr lang="ru-RU" sz="4800" dirty="0"/>
              <a:t> прав </a:t>
            </a:r>
            <a:r>
              <a:rPr lang="ru-RU" sz="4800" dirty="0" err="1"/>
              <a:t>споживачів</a:t>
            </a:r>
            <a:r>
              <a:rPr lang="ru-RU" sz="4800" dirty="0"/>
              <a:t>: (044) 528-92-44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14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48114" y="2081342"/>
            <a:ext cx="10363826" cy="34241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/>
              <a:t>Щороку</a:t>
            </a:r>
            <a:r>
              <a:rPr lang="ru-RU" dirty="0"/>
              <a:t> </a:t>
            </a:r>
            <a:r>
              <a:rPr lang="ru-RU" dirty="0">
                <a:hlinkClick r:id="rId2" tooltip="15 березня"/>
              </a:rPr>
              <a:t>15 </a:t>
            </a:r>
            <a:r>
              <a:rPr lang="ru-RU" dirty="0" err="1">
                <a:hlinkClick r:id="rId2" tooltip="15 березня"/>
              </a:rPr>
              <a:t>березня</a:t>
            </a:r>
            <a:r>
              <a:rPr lang="ru-RU" dirty="0"/>
              <a:t> </a:t>
            </a:r>
            <a:r>
              <a:rPr lang="ru-RU" dirty="0" err="1"/>
              <a:t>відзначається</a:t>
            </a:r>
            <a:r>
              <a:rPr lang="ru-RU" dirty="0"/>
              <a:t> </a:t>
            </a:r>
            <a:r>
              <a:rPr lang="ru-RU" dirty="0" err="1"/>
              <a:t>Всесвітній</a:t>
            </a:r>
            <a:r>
              <a:rPr lang="ru-RU" dirty="0"/>
              <a:t> день </a:t>
            </a:r>
            <a:r>
              <a:rPr lang="ru-RU" dirty="0" err="1"/>
              <a:t>захисту</a:t>
            </a:r>
            <a:r>
              <a:rPr lang="ru-RU" dirty="0"/>
              <a:t> прав </a:t>
            </a:r>
            <a:r>
              <a:rPr lang="ru-RU" dirty="0" err="1"/>
              <a:t>споживачів</a:t>
            </a:r>
            <a:r>
              <a:rPr lang="ru-RU" dirty="0"/>
              <a:t>. 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з </a:t>
            </a:r>
            <a:r>
              <a:rPr lang="ru-RU" dirty="0" err="1"/>
              <a:t>цього</a:t>
            </a:r>
            <a:r>
              <a:rPr lang="ru-RU" dirty="0"/>
              <a:t> дня 1962 року, коли президент США Джон </a:t>
            </a:r>
            <a:r>
              <a:rPr lang="ru-RU" dirty="0" err="1"/>
              <a:t>Кеннеді</a:t>
            </a:r>
            <a:r>
              <a:rPr lang="ru-RU" dirty="0"/>
              <a:t> </a:t>
            </a:r>
            <a:r>
              <a:rPr lang="ru-RU" dirty="0" err="1"/>
              <a:t>видав</a:t>
            </a:r>
            <a:r>
              <a:rPr lang="ru-RU" dirty="0"/>
              <a:t> </a:t>
            </a:r>
            <a:r>
              <a:rPr lang="ru-RU" dirty="0" err="1"/>
              <a:t>спеціальну</a:t>
            </a:r>
            <a:r>
              <a:rPr lang="ru-RU" dirty="0"/>
              <a:t> постанову,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проголошувала</a:t>
            </a:r>
            <a:r>
              <a:rPr lang="ru-RU" dirty="0"/>
              <a:t> «</a:t>
            </a:r>
            <a:r>
              <a:rPr lang="ru-RU" dirty="0" err="1"/>
              <a:t>Чотири</a:t>
            </a:r>
            <a:r>
              <a:rPr lang="ru-RU" dirty="0"/>
              <a:t> права </a:t>
            </a:r>
            <a:r>
              <a:rPr lang="ru-RU" dirty="0" err="1"/>
              <a:t>споживачів</a:t>
            </a:r>
            <a:r>
              <a:rPr lang="ru-RU" dirty="0"/>
              <a:t>» – на </a:t>
            </a:r>
            <a:r>
              <a:rPr lang="ru-RU" dirty="0" err="1"/>
              <a:t>безпеку</a:t>
            </a:r>
            <a:r>
              <a:rPr lang="ru-RU" dirty="0"/>
              <a:t>,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; на </a:t>
            </a:r>
            <a:r>
              <a:rPr lang="ru-RU" dirty="0" err="1"/>
              <a:t>достовірну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них; право бути </a:t>
            </a:r>
            <a:r>
              <a:rPr lang="ru-RU" dirty="0" err="1"/>
              <a:t>почутим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висунення</a:t>
            </a:r>
            <a:r>
              <a:rPr lang="ru-RU" dirty="0"/>
              <a:t> </a:t>
            </a:r>
            <a:r>
              <a:rPr lang="ru-RU" dirty="0" err="1"/>
              <a:t>споживацьких</a:t>
            </a:r>
            <a:r>
              <a:rPr lang="ru-RU" dirty="0"/>
              <a:t> </a:t>
            </a:r>
            <a:r>
              <a:rPr lang="ru-RU" dirty="0" err="1"/>
              <a:t>претензій</a:t>
            </a:r>
            <a:r>
              <a:rPr lang="ru-RU" dirty="0"/>
              <a:t>; право </a:t>
            </a:r>
            <a:r>
              <a:rPr lang="ru-RU" dirty="0" err="1"/>
              <a:t>захищати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споживацькі</a:t>
            </a:r>
            <a:r>
              <a:rPr lang="ru-RU" dirty="0"/>
              <a:t> </a:t>
            </a:r>
            <a:r>
              <a:rPr lang="ru-RU" dirty="0" err="1"/>
              <a:t>претензії</a:t>
            </a:r>
            <a:r>
              <a:rPr lang="ru-RU" dirty="0"/>
              <a:t> в </a:t>
            </a:r>
            <a:r>
              <a:rPr lang="ru-RU" dirty="0" err="1">
                <a:hlinkClick r:id="rId3" tooltip="Суд"/>
              </a:rPr>
              <a:t>суді</a:t>
            </a:r>
            <a:r>
              <a:rPr lang="ru-RU" dirty="0"/>
              <a:t>. У 1973 </a:t>
            </a:r>
            <a:r>
              <a:rPr lang="ru-RU" dirty="0" err="1"/>
              <a:t>році</a:t>
            </a:r>
            <a:r>
              <a:rPr lang="ru-RU" dirty="0"/>
              <a:t> XXV </a:t>
            </a:r>
            <a:r>
              <a:rPr lang="ru-RU" dirty="0" err="1"/>
              <a:t>сесія</a:t>
            </a:r>
            <a:r>
              <a:rPr lang="ru-RU" dirty="0"/>
              <a:t> </a:t>
            </a:r>
            <a:r>
              <a:rPr lang="ru-RU" dirty="0" err="1"/>
              <a:t>Консультативної</a:t>
            </a:r>
            <a:r>
              <a:rPr lang="ru-RU" dirty="0"/>
              <a:t> </a:t>
            </a:r>
            <a:r>
              <a:rPr lang="ru-RU" dirty="0" err="1"/>
              <a:t>Асамблеї</a:t>
            </a:r>
            <a:r>
              <a:rPr lang="ru-RU" dirty="0"/>
              <a:t> Ради </a:t>
            </a:r>
            <a:r>
              <a:rPr lang="ru-RU" dirty="0" err="1"/>
              <a:t>Європи</a:t>
            </a:r>
            <a:r>
              <a:rPr lang="ru-RU" dirty="0"/>
              <a:t> затвердила «</a:t>
            </a:r>
            <a:r>
              <a:rPr lang="ru-RU" dirty="0" err="1"/>
              <a:t>Хартію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», а в 1985 </a:t>
            </a:r>
            <a:r>
              <a:rPr lang="ru-RU" dirty="0" err="1"/>
              <a:t>Генеральна</a:t>
            </a:r>
            <a:r>
              <a:rPr lang="ru-RU" dirty="0"/>
              <a:t> </a:t>
            </a:r>
            <a:r>
              <a:rPr lang="ru-RU" dirty="0" err="1"/>
              <a:t>Асамблея</a:t>
            </a:r>
            <a:r>
              <a:rPr lang="ru-RU" dirty="0"/>
              <a:t> ООН затвердила «</a:t>
            </a:r>
            <a:r>
              <a:rPr lang="ru-RU" dirty="0" err="1"/>
              <a:t>Керівні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і прав </a:t>
            </a:r>
            <a:r>
              <a:rPr lang="ru-RU" dirty="0" err="1"/>
              <a:t>споживачів</a:t>
            </a:r>
            <a:r>
              <a:rPr lang="ru-RU" dirty="0"/>
              <a:t>»</a:t>
            </a:r>
          </a:p>
        </p:txBody>
      </p:sp>
      <p:sp>
        <p:nvSpPr>
          <p:cNvPr id="6" name="AutoShape 6" descr="ÐÐ°ÑÑÐ¸Ð½ÐºÐ¸ Ð¿Ð¾ Ð·Ð°Ð¿ÑÐ¾ÑÑ ÐºÐ°ÑÑÐ¸Ð½ÐºÐ¸ Ð½Ð° ÑÐµÐ¼Ñ Ð¿ÑÐ°Ð²Ð° ÑÐ¿Ð¾Ð¶Ð¸Ð²Ð°ÑÐ°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514600" y="618517"/>
            <a:ext cx="8763626" cy="159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dirty="0"/>
              <a:t>ВСЕСВІТНІЙ ДЕНЬ ЗАХИСТУ СПОЖИВАЧІВ</a:t>
            </a:r>
            <a:endParaRPr lang="ru-RU" dirty="0"/>
          </a:p>
        </p:txBody>
      </p:sp>
      <p:sp>
        <p:nvSpPr>
          <p:cNvPr id="7" name="AutoShape 8" descr="ÐÐ°ÑÑÐ¸Ð½ÐºÐ¸ Ð¿Ð¾ Ð·Ð°Ð¿ÑÐ¾ÑÑ ÐºÐ°ÑÑÐ¸Ð½ÐºÐ¸ Ð½Ð° ÑÐµÐ¼Ñ Ð¿ÑÐ°Ð²Ð° ÑÐ¿Ð¾Ð¶Ð¸Ð²Ð°ÑÐ°"/>
          <p:cNvSpPr>
            <a:spLocks noChangeAspect="1" noChangeArrowheads="1"/>
          </p:cNvSpPr>
          <p:nvPr/>
        </p:nvSpPr>
        <p:spPr bwMode="auto">
          <a:xfrm>
            <a:off x="155575" y="-18132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ÐÐ°ÑÑÐ¸Ð½ÐºÐ¸ Ð¿Ð¾ Ð·Ð°Ð¿ÑÐ¾ÑÑ ÐºÐ°ÑÑÐ¸Ð½ÐºÐ¸ Ð½Ð° ÑÐµÐ¼Ñ Ð¿ÑÐ°Ð²Ð° ÑÐ¿Ð¾Ð¶Ð¸Ð²Ð°ÑÐ°"/>
          <p:cNvSpPr>
            <a:spLocks noChangeAspect="1" noChangeArrowheads="1"/>
          </p:cNvSpPr>
          <p:nvPr/>
        </p:nvSpPr>
        <p:spPr bwMode="auto">
          <a:xfrm>
            <a:off x="761374" y="10660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6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Українське законодавство </a:t>
            </a:r>
            <a:br>
              <a:rPr lang="uk-UA" dirty="0"/>
            </a:br>
            <a:r>
              <a:rPr lang="uk-UA" dirty="0"/>
              <a:t>про захист прав споживачів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Захист</a:t>
            </a:r>
            <a:r>
              <a:rPr lang="ru-RU" dirty="0"/>
              <a:t> прав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закріплено</a:t>
            </a:r>
            <a:r>
              <a:rPr lang="ru-RU" dirty="0"/>
              <a:t> і в </a:t>
            </a:r>
            <a:r>
              <a:rPr lang="ru-RU" dirty="0" err="1"/>
              <a:t>національному</a:t>
            </a:r>
            <a:r>
              <a:rPr lang="ru-RU" dirty="0"/>
              <a:t> </a:t>
            </a:r>
            <a:r>
              <a:rPr lang="ru-RU" dirty="0" err="1"/>
              <a:t>законодавстві</a:t>
            </a:r>
            <a:r>
              <a:rPr lang="ru-RU" dirty="0"/>
              <a:t>. Так, </a:t>
            </a:r>
            <a:r>
              <a:rPr lang="ru-RU" dirty="0" err="1"/>
              <a:t>Основний</a:t>
            </a:r>
            <a:r>
              <a:rPr lang="ru-RU" dirty="0"/>
              <a:t> Закон </a:t>
            </a:r>
            <a:r>
              <a:rPr lang="ru-RU" dirty="0" err="1"/>
              <a:t>України</a:t>
            </a:r>
            <a:r>
              <a:rPr lang="ru-RU" dirty="0"/>
              <a:t>  </a:t>
            </a:r>
            <a:r>
              <a:rPr lang="ru-RU" dirty="0" err="1"/>
              <a:t>проголошує</a:t>
            </a:r>
            <a:r>
              <a:rPr lang="ru-RU" dirty="0"/>
              <a:t>: «Держава </a:t>
            </a:r>
            <a:r>
              <a:rPr lang="ru-RU" dirty="0" err="1"/>
              <a:t>захищає</a:t>
            </a:r>
            <a:r>
              <a:rPr lang="ru-RU" dirty="0"/>
              <a:t> права 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здійснює</a:t>
            </a:r>
            <a:r>
              <a:rPr lang="ru-RU" dirty="0"/>
              <a:t> контроль за </a:t>
            </a:r>
            <a:r>
              <a:rPr lang="ru-RU" dirty="0" err="1"/>
              <a:t>якістю</a:t>
            </a:r>
            <a:r>
              <a:rPr lang="ru-RU" dirty="0"/>
              <a:t> і </a:t>
            </a:r>
            <a:r>
              <a:rPr lang="ru-RU" dirty="0" err="1"/>
              <a:t>безпечністю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та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і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». </a:t>
            </a:r>
            <a:r>
              <a:rPr lang="ru-RU" dirty="0" err="1"/>
              <a:t>Спеціальним</a:t>
            </a:r>
            <a:r>
              <a:rPr lang="ru-RU" dirty="0"/>
              <a:t> законом,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споживачами</a:t>
            </a:r>
            <a:r>
              <a:rPr lang="ru-RU" dirty="0"/>
              <a:t> та </a:t>
            </a:r>
            <a:r>
              <a:rPr lang="ru-RU" dirty="0" err="1"/>
              <a:t>виробниками</a:t>
            </a:r>
            <a:r>
              <a:rPr lang="ru-RU" dirty="0"/>
              <a:t> і </a:t>
            </a:r>
            <a:r>
              <a:rPr lang="ru-RU" dirty="0" err="1"/>
              <a:t>продавцями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виконавцями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і </a:t>
            </a:r>
            <a:r>
              <a:rPr lang="ru-RU" dirty="0" err="1"/>
              <a:t>надавачами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– є Закон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захист</a:t>
            </a:r>
            <a:r>
              <a:rPr lang="ru-RU" dirty="0"/>
              <a:t> прав </a:t>
            </a:r>
            <a:r>
              <a:rPr lang="ru-RU" dirty="0" err="1"/>
              <a:t>споживачів</a:t>
            </a:r>
            <a:r>
              <a:rPr lang="ru-RU" dirty="0"/>
              <a:t>».</a:t>
            </a:r>
            <a:r>
              <a:rPr lang="ru-RU" dirty="0" err="1"/>
              <a:t>Напевне</a:t>
            </a:r>
            <a:r>
              <a:rPr lang="ru-RU" dirty="0"/>
              <a:t>,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дорослої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яка б не </a:t>
            </a:r>
            <a:r>
              <a:rPr lang="ru-RU" dirty="0" err="1"/>
              <a:t>чула</a:t>
            </a:r>
            <a:r>
              <a:rPr lang="ru-RU" dirty="0"/>
              <a:t> про </a:t>
            </a:r>
            <a:r>
              <a:rPr lang="ru-RU" dirty="0" err="1"/>
              <a:t>цей</a:t>
            </a:r>
            <a:r>
              <a:rPr lang="ru-RU" dirty="0"/>
              <a:t> закон. Але, на жаль,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чиї</a:t>
            </a:r>
            <a:r>
              <a:rPr lang="ru-RU" dirty="0"/>
              <a:t> права </a:t>
            </a:r>
            <a:r>
              <a:rPr lang="ru-RU" dirty="0" err="1"/>
              <a:t>порушені</a:t>
            </a:r>
            <a:r>
              <a:rPr lang="ru-RU" dirty="0"/>
              <a:t>, не </a:t>
            </a:r>
            <a:r>
              <a:rPr lang="ru-RU" dirty="0" err="1"/>
              <a:t>знають</a:t>
            </a:r>
            <a:r>
              <a:rPr lang="ru-RU" dirty="0"/>
              <a:t> про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95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4838"/>
          </a:xfrm>
        </p:spPr>
        <p:txBody>
          <a:bodyPr/>
          <a:lstStyle/>
          <a:p>
            <a:r>
              <a:rPr lang="ru-RU" b="1" i="1" dirty="0" err="1"/>
              <a:t>Споживач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983480"/>
            <a:ext cx="14340840" cy="39623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– </a:t>
            </a:r>
            <a:r>
              <a:rPr lang="ru-RU" sz="1400" dirty="0" err="1"/>
              <a:t>фізична</a:t>
            </a:r>
            <a:r>
              <a:rPr lang="ru-RU" sz="1400" dirty="0"/>
              <a:t> особа, яка </a:t>
            </a:r>
            <a:r>
              <a:rPr lang="ru-RU" sz="1400" dirty="0" err="1"/>
              <a:t>придбаває</a:t>
            </a:r>
            <a:r>
              <a:rPr lang="ru-RU" sz="1400" dirty="0"/>
              <a:t>, </a:t>
            </a:r>
            <a:r>
              <a:rPr lang="ru-RU" sz="1400" dirty="0" err="1"/>
              <a:t>замовляє</a:t>
            </a:r>
            <a:r>
              <a:rPr lang="ru-RU" sz="1400" dirty="0"/>
              <a:t>, </a:t>
            </a:r>
            <a:r>
              <a:rPr lang="ru-RU" sz="1400" dirty="0" err="1"/>
              <a:t>використовує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має</a:t>
            </a:r>
            <a:r>
              <a:rPr lang="ru-RU" sz="1400" dirty="0"/>
              <a:t> </a:t>
            </a:r>
            <a:r>
              <a:rPr lang="ru-RU" sz="1400" dirty="0" err="1"/>
              <a:t>намір</a:t>
            </a:r>
            <a:r>
              <a:rPr lang="ru-RU" sz="1400" dirty="0"/>
              <a:t> </a:t>
            </a:r>
            <a:r>
              <a:rPr lang="ru-RU" sz="1400" dirty="0" err="1"/>
              <a:t>придбати</a:t>
            </a:r>
            <a:r>
              <a:rPr lang="ru-RU" sz="1400" dirty="0"/>
              <a:t> </a:t>
            </a:r>
          </a:p>
          <a:p>
            <a:pPr marL="0" indent="0">
              <a:buNone/>
            </a:pPr>
            <a:r>
              <a:rPr lang="ru-RU" sz="1400" dirty="0" err="1"/>
              <a:t>чи</a:t>
            </a:r>
            <a:r>
              <a:rPr lang="ru-RU" sz="1400" dirty="0"/>
              <a:t> </a:t>
            </a:r>
            <a:r>
              <a:rPr lang="ru-RU" sz="1400" dirty="0" err="1"/>
              <a:t>замовити</a:t>
            </a:r>
            <a:r>
              <a:rPr lang="ru-RU" sz="1400" dirty="0"/>
              <a:t> </a:t>
            </a:r>
            <a:r>
              <a:rPr lang="ru-RU" sz="1400" dirty="0" err="1"/>
              <a:t>продукцію</a:t>
            </a:r>
            <a:r>
              <a:rPr lang="ru-RU" sz="1400" dirty="0"/>
              <a:t> для </a:t>
            </a:r>
            <a:r>
              <a:rPr lang="ru-RU" sz="1400" dirty="0" err="1"/>
              <a:t>особистих</a:t>
            </a:r>
            <a:r>
              <a:rPr lang="ru-RU" sz="1400" dirty="0"/>
              <a:t> потреб, </a:t>
            </a:r>
            <a:r>
              <a:rPr lang="ru-RU" sz="1400" dirty="0" err="1"/>
              <a:t>безпосередньо</a:t>
            </a:r>
            <a:r>
              <a:rPr lang="ru-RU" sz="1400" dirty="0"/>
              <a:t> не </a:t>
            </a:r>
            <a:r>
              <a:rPr lang="ru-RU" sz="1400" dirty="0" err="1"/>
              <a:t>пов’язаних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 з </a:t>
            </a:r>
            <a:r>
              <a:rPr lang="ru-RU" sz="1400" dirty="0" err="1"/>
              <a:t>підприємницькою</a:t>
            </a:r>
            <a:r>
              <a:rPr lang="ru-RU" sz="1400" dirty="0"/>
              <a:t> </a:t>
            </a:r>
            <a:r>
              <a:rPr lang="ru-RU" sz="1400" dirty="0" err="1"/>
              <a:t>діяльністю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виконанням</a:t>
            </a:r>
            <a:r>
              <a:rPr lang="ru-RU" sz="1400" dirty="0"/>
              <a:t> </a:t>
            </a:r>
            <a:r>
              <a:rPr lang="ru-RU" sz="1400" dirty="0" err="1"/>
              <a:t>обов’язків</a:t>
            </a:r>
            <a:r>
              <a:rPr lang="ru-RU" sz="1400" dirty="0"/>
              <a:t> </a:t>
            </a:r>
            <a:r>
              <a:rPr lang="ru-RU" sz="1400" dirty="0" err="1"/>
              <a:t>найманого</a:t>
            </a:r>
            <a:r>
              <a:rPr lang="ru-RU" sz="1400" dirty="0"/>
              <a:t> </a:t>
            </a:r>
            <a:r>
              <a:rPr lang="ru-RU" sz="1400" dirty="0" err="1"/>
              <a:t>працівника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ÐÐ°ÑÑÐ¸Ð½ÐºÐ¸ Ð¿Ð¾ Ð·Ð°Ð¿ÑÐ¾ÑÑ ÐºÐ°ÑÑÐ¸Ð½ÐºÐ¸ Ð½Ð° ÑÐµÐ¼Ñ Ð¿ÑÐ°Ð²Ð° ÑÐ¿Ð¾Ð¶Ð¸Ð²Ð°Ñ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9" r="9091"/>
          <a:stretch/>
        </p:blipFill>
        <p:spPr bwMode="auto">
          <a:xfrm>
            <a:off x="847165" y="1314450"/>
            <a:ext cx="10137065" cy="322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94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170" y="618517"/>
            <a:ext cx="7632056" cy="1596177"/>
          </a:xfrm>
        </p:spPr>
        <p:txBody>
          <a:bodyPr/>
          <a:lstStyle/>
          <a:p>
            <a:r>
              <a:rPr lang="ru-RU" b="1" i="1" dirty="0" err="1"/>
              <a:t>Які</a:t>
            </a:r>
            <a:r>
              <a:rPr lang="ru-RU" b="1" i="1" dirty="0"/>
              <a:t> права </a:t>
            </a:r>
            <a:r>
              <a:rPr lang="ru-RU" b="1" i="1" dirty="0" err="1"/>
              <a:t>мають</a:t>
            </a:r>
            <a:r>
              <a:rPr lang="ru-RU" b="1" i="1" dirty="0"/>
              <a:t> </a:t>
            </a:r>
            <a:r>
              <a:rPr lang="ru-RU" b="1" i="1" dirty="0" err="1"/>
              <a:t>споживачі</a:t>
            </a:r>
            <a:r>
              <a:rPr lang="ru-RU" b="1" i="1" dirty="0"/>
              <a:t>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Споживачі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придбання</a:t>
            </a:r>
            <a:r>
              <a:rPr lang="ru-RU" dirty="0"/>
              <a:t>, </a:t>
            </a:r>
            <a:r>
              <a:rPr lang="ru-RU" dirty="0" err="1"/>
              <a:t>замовлення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яка </a:t>
            </a:r>
            <a:r>
              <a:rPr lang="ru-RU" dirty="0" err="1"/>
              <a:t>реалізується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для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особистих</a:t>
            </a:r>
            <a:r>
              <a:rPr lang="ru-RU" dirty="0"/>
              <a:t> потреб </a:t>
            </a:r>
            <a:r>
              <a:rPr lang="ru-RU" dirty="0" err="1"/>
              <a:t>мають</a:t>
            </a:r>
            <a:r>
              <a:rPr lang="ru-RU" dirty="0"/>
              <a:t> право на:</a:t>
            </a:r>
          </a:p>
          <a:p>
            <a:r>
              <a:rPr lang="ru-RU" dirty="0"/>
              <a:t>1)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прав державою;</a:t>
            </a:r>
          </a:p>
          <a:p>
            <a:r>
              <a:rPr lang="ru-RU" dirty="0"/>
              <a:t>2) </a:t>
            </a:r>
            <a:r>
              <a:rPr lang="ru-RU" dirty="0" err="1"/>
              <a:t>належну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та </a:t>
            </a:r>
            <a:r>
              <a:rPr lang="ru-RU" dirty="0" err="1"/>
              <a:t>обслуговування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безпеку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;</a:t>
            </a:r>
          </a:p>
          <a:p>
            <a:r>
              <a:rPr lang="ru-RU" dirty="0"/>
              <a:t>4) </a:t>
            </a:r>
            <a:r>
              <a:rPr lang="ru-RU" dirty="0" err="1"/>
              <a:t>необхідну</a:t>
            </a:r>
            <a:r>
              <a:rPr lang="ru-RU" dirty="0"/>
              <a:t>, </a:t>
            </a:r>
            <a:r>
              <a:rPr lang="ru-RU" dirty="0" err="1"/>
              <a:t>доступну</a:t>
            </a:r>
            <a:r>
              <a:rPr lang="ru-RU" dirty="0"/>
              <a:t>, </a:t>
            </a:r>
            <a:r>
              <a:rPr lang="ru-RU" dirty="0" err="1"/>
              <a:t>достовірну</a:t>
            </a:r>
            <a:r>
              <a:rPr lang="ru-RU" dirty="0"/>
              <a:t> та </a:t>
            </a:r>
            <a:r>
              <a:rPr lang="ru-RU" dirty="0" err="1"/>
              <a:t>своєчасну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продукцію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, </a:t>
            </a:r>
            <a:r>
              <a:rPr lang="ru-RU" dirty="0" err="1"/>
              <a:t>якість</a:t>
            </a:r>
            <a:r>
              <a:rPr lang="ru-RU" dirty="0"/>
              <a:t>, </a:t>
            </a:r>
            <a:r>
              <a:rPr lang="ru-RU" dirty="0" err="1"/>
              <a:t>асортимент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про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виробника</a:t>
            </a:r>
            <a:r>
              <a:rPr lang="ru-RU" dirty="0"/>
              <a:t> (</a:t>
            </a:r>
            <a:r>
              <a:rPr lang="ru-RU" dirty="0" err="1"/>
              <a:t>виконавця</a:t>
            </a:r>
            <a:r>
              <a:rPr lang="ru-RU" dirty="0"/>
              <a:t>, </a:t>
            </a:r>
            <a:r>
              <a:rPr lang="ru-RU" dirty="0" err="1"/>
              <a:t>продавця</a:t>
            </a:r>
            <a:r>
              <a:rPr lang="ru-RU" dirty="0"/>
              <a:t>);</a:t>
            </a:r>
          </a:p>
          <a:p>
            <a:r>
              <a:rPr lang="ru-RU" dirty="0"/>
              <a:t>5) </a:t>
            </a:r>
            <a:r>
              <a:rPr lang="ru-RU" dirty="0" err="1"/>
              <a:t>відшкодування</a:t>
            </a:r>
            <a:r>
              <a:rPr lang="ru-RU" dirty="0"/>
              <a:t> </a:t>
            </a:r>
            <a:r>
              <a:rPr lang="ru-RU" dirty="0" err="1"/>
              <a:t>майнової</a:t>
            </a:r>
            <a:r>
              <a:rPr lang="ru-RU" dirty="0"/>
              <a:t> та </a:t>
            </a:r>
            <a:r>
              <a:rPr lang="ru-RU" dirty="0" err="1"/>
              <a:t>моральної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, </a:t>
            </a:r>
            <a:r>
              <a:rPr lang="ru-RU" dirty="0" err="1"/>
              <a:t>завданої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недоліків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(дефекту в </a:t>
            </a:r>
            <a:r>
              <a:rPr lang="ru-RU" dirty="0" err="1"/>
              <a:t>продукції</a:t>
            </a:r>
            <a:r>
              <a:rPr lang="ru-RU" dirty="0"/>
              <a:t>), </a:t>
            </a:r>
            <a:r>
              <a:rPr lang="ru-RU" dirty="0" err="1"/>
              <a:t>відповідно</a:t>
            </a:r>
            <a:r>
              <a:rPr lang="ru-RU" dirty="0"/>
              <a:t> до закону;</a:t>
            </a:r>
          </a:p>
          <a:p>
            <a:r>
              <a:rPr lang="ru-RU" dirty="0"/>
              <a:t>6) </a:t>
            </a:r>
            <a:r>
              <a:rPr lang="ru-RU" dirty="0" err="1"/>
              <a:t>звернення</a:t>
            </a:r>
            <a:r>
              <a:rPr lang="ru-RU" dirty="0"/>
              <a:t> до суду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уповноважених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за </a:t>
            </a:r>
            <a:r>
              <a:rPr lang="ru-RU" dirty="0" err="1"/>
              <a:t>захистом</a:t>
            </a:r>
            <a:r>
              <a:rPr lang="ru-RU" dirty="0"/>
              <a:t> </a:t>
            </a:r>
            <a:r>
              <a:rPr lang="ru-RU" dirty="0" err="1"/>
              <a:t>порушених</a:t>
            </a:r>
            <a:r>
              <a:rPr lang="ru-RU" dirty="0"/>
              <a:t> прав;</a:t>
            </a:r>
          </a:p>
          <a:p>
            <a:r>
              <a:rPr lang="ru-RU" dirty="0"/>
              <a:t>7) </a:t>
            </a:r>
            <a:r>
              <a:rPr lang="ru-RU" dirty="0" err="1"/>
              <a:t>об’єднання</a:t>
            </a:r>
            <a:r>
              <a:rPr lang="ru-RU" dirty="0"/>
              <a:t> в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(</a:t>
            </a:r>
            <a:r>
              <a:rPr lang="ru-RU" dirty="0" err="1"/>
              <a:t>об’єднання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2050" name="Picture 2" descr="ÐÐ°ÑÑÐ¸Ð½ÐºÐ¸ Ð¿Ð¾ Ð·Ð°Ð¿ÑÐ¾ÑÑ ÐºÐ°ÑÑÐ¸Ð½ÐºÐ¸ Ð½Ð° ÑÐµÐ¼Ñ Ð¿ÑÐ°Ð²Ð° ÑÐ¿Ð¾Ð¶Ð¸Ð²Ð°Ñ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378273"/>
            <a:ext cx="26289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3090" y="6046467"/>
            <a:ext cx="721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Мова – українська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49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/>
              <a:t>Які</a:t>
            </a:r>
            <a:r>
              <a:rPr lang="ru-RU" b="1" i="1" dirty="0"/>
              <a:t> права </a:t>
            </a:r>
            <a:r>
              <a:rPr lang="ru-RU" b="1" i="1" dirty="0" err="1"/>
              <a:t>споживача</a:t>
            </a:r>
            <a:r>
              <a:rPr lang="ru-RU" b="1" i="1" dirty="0"/>
              <a:t> у </a:t>
            </a:r>
            <a:r>
              <a:rPr lang="ru-RU" b="1" i="1" dirty="0" err="1"/>
              <a:t>разі</a:t>
            </a:r>
            <a:r>
              <a:rPr lang="ru-RU" b="1" i="1" dirty="0"/>
              <a:t> </a:t>
            </a:r>
            <a:r>
              <a:rPr lang="ru-RU" b="1" i="1" dirty="0" err="1"/>
              <a:t>придбання</a:t>
            </a:r>
            <a:r>
              <a:rPr lang="ru-RU" b="1" i="1" dirty="0"/>
              <a:t> ним товару </a:t>
            </a:r>
            <a:r>
              <a:rPr lang="ru-RU" b="1" i="1" dirty="0" err="1"/>
              <a:t>неналежної</a:t>
            </a:r>
            <a:r>
              <a:rPr lang="ru-RU" b="1" i="1" dirty="0"/>
              <a:t> </a:t>
            </a:r>
            <a:r>
              <a:rPr lang="ru-RU" b="1" i="1" dirty="0" err="1"/>
              <a:t>якості</a:t>
            </a:r>
            <a:r>
              <a:rPr lang="ru-RU" b="1" i="1" dirty="0"/>
              <a:t>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52110" y="1729422"/>
            <a:ext cx="5996940" cy="7399337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встановленого</a:t>
            </a:r>
            <a:r>
              <a:rPr lang="ru-RU" dirty="0"/>
              <a:t> </a:t>
            </a:r>
            <a:r>
              <a:rPr lang="ru-RU" dirty="0" err="1"/>
              <a:t>гарантійного</a:t>
            </a:r>
            <a:r>
              <a:rPr lang="ru-RU" dirty="0"/>
              <a:t> строку </a:t>
            </a:r>
            <a:r>
              <a:rPr lang="ru-RU" dirty="0" err="1"/>
              <a:t>недоліків</a:t>
            </a:r>
            <a:r>
              <a:rPr lang="ru-RU" dirty="0"/>
              <a:t> </a:t>
            </a:r>
            <a:r>
              <a:rPr lang="ru-RU" dirty="0" err="1"/>
              <a:t>споживач</a:t>
            </a:r>
            <a:r>
              <a:rPr lang="ru-RU" dirty="0"/>
              <a:t>, в порядку та у строки,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вимагати</a:t>
            </a:r>
            <a:r>
              <a:rPr lang="ru-RU" dirty="0"/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пропорційного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;</a:t>
            </a:r>
          </a:p>
          <a:p>
            <a:r>
              <a:rPr lang="ru-RU" dirty="0"/>
              <a:t>2) </a:t>
            </a:r>
            <a:r>
              <a:rPr lang="ru-RU" dirty="0" err="1"/>
              <a:t>безоплатного</a:t>
            </a:r>
            <a:r>
              <a:rPr lang="ru-RU" dirty="0"/>
              <a:t>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недоліків</a:t>
            </a:r>
            <a:r>
              <a:rPr lang="ru-RU" dirty="0"/>
              <a:t> товару в </a:t>
            </a:r>
            <a:r>
              <a:rPr lang="ru-RU" dirty="0" err="1"/>
              <a:t>розумний</a:t>
            </a:r>
            <a:r>
              <a:rPr lang="ru-RU" dirty="0"/>
              <a:t> строк;</a:t>
            </a:r>
          </a:p>
          <a:p>
            <a:r>
              <a:rPr lang="ru-RU" dirty="0"/>
              <a:t>3) </a:t>
            </a:r>
            <a:r>
              <a:rPr lang="ru-RU" dirty="0" err="1"/>
              <a:t>відшкодування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на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недоліків</a:t>
            </a:r>
            <a:r>
              <a:rPr lang="ru-RU" dirty="0"/>
              <a:t> товару.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-1" b="28969"/>
          <a:stretch/>
        </p:blipFill>
        <p:spPr>
          <a:xfrm>
            <a:off x="115324" y="1881730"/>
            <a:ext cx="3371850" cy="2455545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ÐºÐ°ÑÑÐ¸Ð½ÐºÐ¸ Ð½Ð° ÑÐµÐ¼Ñ Ð¿ÑÐ°Ð²Ð° ÑÐ¿Ð¾Ð¶Ð¸Ð²Ð°Ñ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98" y="4004310"/>
            <a:ext cx="2834639" cy="285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97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1">
                <a:lumMod val="95000"/>
                <a:lumOff val="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/>
              <a:t>Які</a:t>
            </a:r>
            <a:r>
              <a:rPr lang="ru-RU" b="1" i="1" dirty="0"/>
              <a:t> права </a:t>
            </a:r>
            <a:r>
              <a:rPr lang="ru-RU" b="1" i="1" dirty="0" err="1"/>
              <a:t>споживача</a:t>
            </a:r>
            <a:r>
              <a:rPr lang="ru-RU" b="1" i="1" dirty="0"/>
              <a:t> при </a:t>
            </a:r>
            <a:r>
              <a:rPr lang="ru-RU" b="1" i="1" dirty="0" err="1"/>
              <a:t>придбанні</a:t>
            </a:r>
            <a:r>
              <a:rPr lang="ru-RU" b="1" i="1" dirty="0"/>
              <a:t> товару </a:t>
            </a:r>
            <a:r>
              <a:rPr lang="ru-RU" b="1" i="1" dirty="0" err="1"/>
              <a:t>належної</a:t>
            </a:r>
            <a:r>
              <a:rPr lang="ru-RU" b="1" i="1" dirty="0"/>
              <a:t> </a:t>
            </a:r>
            <a:r>
              <a:rPr lang="ru-RU" b="1" i="1" dirty="0" err="1"/>
              <a:t>якості</a:t>
            </a:r>
            <a:r>
              <a:rPr lang="ru-RU" b="1" i="1" dirty="0"/>
              <a:t>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Споживач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обміняти</a:t>
            </a:r>
            <a:r>
              <a:rPr lang="ru-RU" dirty="0"/>
              <a:t> </a:t>
            </a:r>
            <a:r>
              <a:rPr lang="ru-RU" dirty="0" err="1"/>
              <a:t>непродовольчий</a:t>
            </a:r>
            <a:r>
              <a:rPr lang="ru-RU" dirty="0"/>
              <a:t> товар </a:t>
            </a:r>
            <a:r>
              <a:rPr lang="ru-RU" dirty="0" err="1"/>
              <a:t>належної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на </a:t>
            </a:r>
            <a:r>
              <a:rPr lang="ru-RU" dirty="0" err="1"/>
              <a:t>аналогічний</a:t>
            </a:r>
            <a:r>
              <a:rPr lang="ru-RU" dirty="0"/>
              <a:t> у </a:t>
            </a:r>
            <a:r>
              <a:rPr lang="ru-RU" dirty="0" err="1"/>
              <a:t>продавця</a:t>
            </a:r>
            <a:r>
              <a:rPr lang="ru-RU" dirty="0"/>
              <a:t>, в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придбаний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товар не </a:t>
            </a:r>
            <a:r>
              <a:rPr lang="ru-RU" dirty="0" err="1"/>
              <a:t>задовольнив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за формою, габаритами, фасоном, </a:t>
            </a:r>
            <a:r>
              <a:rPr lang="ru-RU" dirty="0" err="1"/>
              <a:t>кольором</a:t>
            </a:r>
            <a:r>
              <a:rPr lang="ru-RU" dirty="0"/>
              <a:t>, </a:t>
            </a:r>
            <a:r>
              <a:rPr lang="ru-RU" dirty="0" err="1"/>
              <a:t>розміром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інших</a:t>
            </a:r>
            <a:r>
              <a:rPr lang="ru-RU" dirty="0"/>
              <a:t> причин не </a:t>
            </a:r>
            <a:r>
              <a:rPr lang="ru-RU" dirty="0" err="1"/>
              <a:t>може</a:t>
            </a:r>
            <a:r>
              <a:rPr lang="ru-RU" dirty="0"/>
              <a:t> бути ним </a:t>
            </a:r>
            <a:r>
              <a:rPr lang="ru-RU" dirty="0" err="1"/>
              <a:t>використаний</a:t>
            </a:r>
            <a:r>
              <a:rPr lang="ru-RU" dirty="0"/>
              <a:t> за </a:t>
            </a:r>
            <a:r>
              <a:rPr lang="ru-RU" dirty="0" err="1"/>
              <a:t>призначенням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Споживач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на </a:t>
            </a:r>
            <a:r>
              <a:rPr lang="ru-RU" dirty="0" err="1"/>
              <a:t>обмін</a:t>
            </a:r>
            <a:r>
              <a:rPr lang="ru-RU" dirty="0"/>
              <a:t> товару </a:t>
            </a:r>
            <a:r>
              <a:rPr lang="ru-RU" dirty="0" err="1"/>
              <a:t>належної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чотирнадцяти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, не </a:t>
            </a:r>
            <a:r>
              <a:rPr lang="ru-RU" dirty="0" err="1"/>
              <a:t>рахуючи</a:t>
            </a:r>
            <a:r>
              <a:rPr lang="ru-RU" dirty="0"/>
              <a:t> дня </a:t>
            </a:r>
            <a:r>
              <a:rPr lang="ru-RU" dirty="0" err="1"/>
              <a:t>купівлі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триваліший</a:t>
            </a:r>
            <a:r>
              <a:rPr lang="ru-RU" dirty="0"/>
              <a:t> строк не </a:t>
            </a:r>
            <a:r>
              <a:rPr lang="ru-RU" dirty="0" err="1"/>
              <a:t>оголошений</a:t>
            </a:r>
            <a:r>
              <a:rPr lang="ru-RU" dirty="0"/>
              <a:t> </a:t>
            </a:r>
            <a:r>
              <a:rPr lang="ru-RU" dirty="0" err="1"/>
              <a:t>продавцем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u="sng" dirty="0" err="1"/>
              <a:t>Обмін</a:t>
            </a:r>
            <a:r>
              <a:rPr lang="ru-RU" u="sng" dirty="0"/>
              <a:t> товару </a:t>
            </a:r>
            <a:r>
              <a:rPr lang="ru-RU" u="sng" dirty="0" err="1"/>
              <a:t>належної</a:t>
            </a:r>
            <a:r>
              <a:rPr lang="ru-RU" u="sng" dirty="0"/>
              <a:t> </a:t>
            </a:r>
            <a:r>
              <a:rPr lang="ru-RU" u="sng" dirty="0" err="1"/>
              <a:t>якості</a:t>
            </a:r>
            <a:r>
              <a:rPr lang="ru-RU" u="sng" dirty="0"/>
              <a:t> </a:t>
            </a:r>
            <a:r>
              <a:rPr lang="ru-RU" u="sng" dirty="0" err="1"/>
              <a:t>провадиться</a:t>
            </a:r>
            <a:r>
              <a:rPr lang="ru-RU" u="sng" dirty="0"/>
              <a:t>, </a:t>
            </a:r>
            <a:r>
              <a:rPr lang="ru-RU" u="sng" dirty="0" err="1"/>
              <a:t>якщо</a:t>
            </a:r>
            <a:r>
              <a:rPr lang="ru-RU" dirty="0"/>
              <a:t> 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використовувався</a:t>
            </a:r>
            <a:r>
              <a:rPr lang="ru-RU" dirty="0"/>
              <a:t> і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збережено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товарний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, </a:t>
            </a:r>
            <a:r>
              <a:rPr lang="ru-RU" dirty="0" err="1"/>
              <a:t>споживчі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, </a:t>
            </a:r>
            <a:r>
              <a:rPr lang="ru-RU" dirty="0" err="1"/>
              <a:t>пломби</a:t>
            </a:r>
            <a:r>
              <a:rPr lang="ru-RU" dirty="0"/>
              <a:t>, </a:t>
            </a:r>
            <a:r>
              <a:rPr lang="ru-RU" dirty="0" err="1"/>
              <a:t>ярлики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розрахунковий</a:t>
            </a:r>
            <a:r>
              <a:rPr lang="ru-RU" dirty="0"/>
              <a:t> документ, </a:t>
            </a:r>
            <a:r>
              <a:rPr lang="ru-RU" dirty="0" err="1"/>
              <a:t>виданий</a:t>
            </a:r>
            <a:r>
              <a:rPr lang="ru-RU" dirty="0"/>
              <a:t> </a:t>
            </a:r>
            <a:r>
              <a:rPr lang="ru-RU" dirty="0" err="1"/>
              <a:t>споживачеві</a:t>
            </a:r>
            <a:r>
              <a:rPr lang="ru-RU" dirty="0"/>
              <a:t> разом з </a:t>
            </a:r>
            <a:r>
              <a:rPr lang="ru-RU" dirty="0" err="1"/>
              <a:t>проданим</a:t>
            </a:r>
            <a:r>
              <a:rPr lang="ru-RU" dirty="0"/>
              <a:t> товаром.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27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Права </a:t>
            </a:r>
            <a:r>
              <a:rPr lang="ru-RU" dirty="0" err="1"/>
              <a:t>споживача</a:t>
            </a:r>
            <a:r>
              <a:rPr lang="ru-RU" dirty="0"/>
              <a:t> </a:t>
            </a:r>
            <a:r>
              <a:rPr lang="ru-RU" dirty="0" err="1"/>
              <a:t>вважаються</a:t>
            </a:r>
            <a:r>
              <a:rPr lang="ru-RU" dirty="0"/>
              <a:t> в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порушеними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927" y="1985352"/>
            <a:ext cx="11426187" cy="4254131"/>
          </a:xfrm>
        </p:spPr>
        <p:txBody>
          <a:bodyPr>
            <a:normAutofit fontScale="55000" lnSpcReduction="20000"/>
          </a:bodyPr>
          <a:lstStyle/>
          <a:p>
            <a:r>
              <a:rPr lang="ru-RU" sz="2500" dirty="0"/>
              <a:t>1) при </a:t>
            </a:r>
            <a:r>
              <a:rPr lang="ru-RU" sz="2500" dirty="0" err="1"/>
              <a:t>реалізації</a:t>
            </a:r>
            <a:r>
              <a:rPr lang="ru-RU" sz="2500" dirty="0"/>
              <a:t> </a:t>
            </a:r>
            <a:r>
              <a:rPr lang="ru-RU" sz="2500" dirty="0" err="1"/>
              <a:t>продукції</a:t>
            </a:r>
            <a:r>
              <a:rPr lang="ru-RU" sz="2500" dirty="0"/>
              <a:t> будь-</a:t>
            </a:r>
            <a:r>
              <a:rPr lang="ru-RU" sz="2500" dirty="0" err="1"/>
              <a:t>яким</a:t>
            </a:r>
            <a:r>
              <a:rPr lang="ru-RU" sz="2500" dirty="0"/>
              <a:t> чином </a:t>
            </a:r>
            <a:r>
              <a:rPr lang="ru-RU" sz="2500" dirty="0" err="1"/>
              <a:t>порушується</a:t>
            </a:r>
            <a:r>
              <a:rPr lang="ru-RU" sz="2500" dirty="0"/>
              <a:t> право </a:t>
            </a:r>
            <a:r>
              <a:rPr lang="ru-RU" sz="2500" dirty="0" err="1"/>
              <a:t>споживача</a:t>
            </a:r>
            <a:r>
              <a:rPr lang="ru-RU" sz="2500" dirty="0"/>
              <a:t> на свободу </a:t>
            </a:r>
            <a:r>
              <a:rPr lang="ru-RU" sz="2500" dirty="0" err="1"/>
              <a:t>вибору</a:t>
            </a:r>
            <a:r>
              <a:rPr lang="ru-RU" sz="2500" dirty="0"/>
              <a:t> </a:t>
            </a:r>
            <a:r>
              <a:rPr lang="ru-RU" sz="2500" dirty="0" err="1"/>
              <a:t>продукції</a:t>
            </a:r>
            <a:r>
              <a:rPr lang="ru-RU" sz="2500" dirty="0"/>
              <a:t>;</a:t>
            </a:r>
          </a:p>
          <a:p>
            <a:r>
              <a:rPr lang="ru-RU" sz="2500" dirty="0"/>
              <a:t>2) при </a:t>
            </a:r>
            <a:r>
              <a:rPr lang="ru-RU" sz="2500" dirty="0" err="1"/>
              <a:t>реалізації</a:t>
            </a:r>
            <a:r>
              <a:rPr lang="ru-RU" sz="2500" dirty="0"/>
              <a:t> </a:t>
            </a:r>
            <a:r>
              <a:rPr lang="ru-RU" sz="2500" dirty="0" err="1"/>
              <a:t>продукції</a:t>
            </a:r>
            <a:r>
              <a:rPr lang="ru-RU" sz="2500" dirty="0"/>
              <a:t> будь-</a:t>
            </a:r>
            <a:r>
              <a:rPr lang="ru-RU" sz="2500" dirty="0" err="1"/>
              <a:t>яким</a:t>
            </a:r>
            <a:r>
              <a:rPr lang="ru-RU" sz="2500" dirty="0"/>
              <a:t> чином </a:t>
            </a:r>
            <a:r>
              <a:rPr lang="ru-RU" sz="2500" dirty="0" err="1"/>
              <a:t>порушується</a:t>
            </a:r>
            <a:r>
              <a:rPr lang="ru-RU" sz="2500" dirty="0"/>
              <a:t> свобода </a:t>
            </a:r>
            <a:r>
              <a:rPr lang="ru-RU" sz="2500" dirty="0" err="1"/>
              <a:t>волевиявлення</a:t>
            </a:r>
            <a:r>
              <a:rPr lang="ru-RU" sz="2500" dirty="0"/>
              <a:t> </a:t>
            </a:r>
            <a:r>
              <a:rPr lang="ru-RU" sz="2500" dirty="0" err="1"/>
              <a:t>споживача</a:t>
            </a:r>
            <a:r>
              <a:rPr lang="ru-RU" sz="2500" dirty="0"/>
              <a:t> та/</a:t>
            </a:r>
            <a:r>
              <a:rPr lang="ru-RU" sz="2500" dirty="0" err="1"/>
              <a:t>або</a:t>
            </a:r>
            <a:r>
              <a:rPr lang="ru-RU" sz="2500" dirty="0"/>
              <a:t> </a:t>
            </a:r>
            <a:r>
              <a:rPr lang="ru-RU" sz="2500" dirty="0" err="1"/>
              <a:t>висловлене</a:t>
            </a:r>
            <a:r>
              <a:rPr lang="ru-RU" sz="2500" dirty="0"/>
              <a:t> ним </a:t>
            </a:r>
            <a:r>
              <a:rPr lang="ru-RU" sz="2500" dirty="0" err="1"/>
              <a:t>волевиявлення</a:t>
            </a:r>
            <a:r>
              <a:rPr lang="ru-RU" sz="2500" dirty="0"/>
              <a:t>;</a:t>
            </a:r>
          </a:p>
          <a:p>
            <a:r>
              <a:rPr lang="ru-RU" sz="2500" dirty="0"/>
              <a:t>3) при </a:t>
            </a:r>
            <a:r>
              <a:rPr lang="ru-RU" sz="2500" dirty="0" err="1"/>
              <a:t>наданні</a:t>
            </a:r>
            <a:r>
              <a:rPr lang="ru-RU" sz="2500" dirty="0"/>
              <a:t> </a:t>
            </a:r>
            <a:r>
              <a:rPr lang="ru-RU" sz="2500" dirty="0" err="1"/>
              <a:t>послуги</a:t>
            </a:r>
            <a:r>
              <a:rPr lang="ru-RU" sz="2500" dirty="0"/>
              <a:t>, </a:t>
            </a:r>
            <a:r>
              <a:rPr lang="ru-RU" sz="2500" dirty="0" err="1"/>
              <a:t>від</a:t>
            </a:r>
            <a:r>
              <a:rPr lang="ru-RU" sz="2500" dirty="0"/>
              <a:t> </a:t>
            </a:r>
            <a:r>
              <a:rPr lang="ru-RU" sz="2500" dirty="0" err="1"/>
              <a:t>якої</a:t>
            </a:r>
            <a:r>
              <a:rPr lang="ru-RU" sz="2500" dirty="0"/>
              <a:t> </a:t>
            </a:r>
            <a:r>
              <a:rPr lang="ru-RU" sz="2500" dirty="0" err="1"/>
              <a:t>споживач</a:t>
            </a:r>
            <a:r>
              <a:rPr lang="ru-RU" sz="2500" dirty="0"/>
              <a:t> не </a:t>
            </a:r>
            <a:r>
              <a:rPr lang="ru-RU" sz="2500" dirty="0" err="1"/>
              <a:t>може</a:t>
            </a:r>
            <a:r>
              <a:rPr lang="ru-RU" sz="2500" dirty="0"/>
              <a:t> </a:t>
            </a:r>
            <a:r>
              <a:rPr lang="ru-RU" sz="2500" dirty="0" err="1"/>
              <a:t>відмовитись</a:t>
            </a:r>
            <a:r>
              <a:rPr lang="ru-RU" sz="2500" dirty="0"/>
              <a:t>, а </a:t>
            </a:r>
            <a:r>
              <a:rPr lang="ru-RU" sz="2500" dirty="0" err="1"/>
              <a:t>одержати</a:t>
            </a:r>
            <a:r>
              <a:rPr lang="ru-RU" sz="2500" dirty="0"/>
              <a:t> </a:t>
            </a:r>
            <a:r>
              <a:rPr lang="ru-RU" sz="2500" dirty="0" err="1"/>
              <a:t>може</a:t>
            </a:r>
            <a:r>
              <a:rPr lang="ru-RU" sz="2500" dirty="0"/>
              <a:t> </a:t>
            </a:r>
            <a:r>
              <a:rPr lang="ru-RU" sz="2500" dirty="0" err="1"/>
              <a:t>лише</a:t>
            </a:r>
            <a:r>
              <a:rPr lang="ru-RU" sz="2500" dirty="0"/>
              <a:t> в одного </a:t>
            </a:r>
            <a:r>
              <a:rPr lang="ru-RU" sz="2500" dirty="0" err="1"/>
              <a:t>виконавця</a:t>
            </a:r>
            <a:r>
              <a:rPr lang="ru-RU" sz="2500" dirty="0"/>
              <a:t>, </a:t>
            </a:r>
            <a:r>
              <a:rPr lang="ru-RU" sz="2500" dirty="0" err="1"/>
              <a:t>виконавець</a:t>
            </a:r>
            <a:r>
              <a:rPr lang="ru-RU" sz="2500" dirty="0"/>
              <a:t> </a:t>
            </a:r>
            <a:r>
              <a:rPr lang="ru-RU" sz="2500" dirty="0" err="1"/>
              <a:t>нав’язує</a:t>
            </a:r>
            <a:r>
              <a:rPr lang="ru-RU" sz="2500" dirty="0"/>
              <a:t> </a:t>
            </a:r>
            <a:r>
              <a:rPr lang="ru-RU" sz="2500" dirty="0" err="1"/>
              <a:t>такі</a:t>
            </a:r>
            <a:r>
              <a:rPr lang="ru-RU" sz="2500" dirty="0"/>
              <a:t> </a:t>
            </a:r>
            <a:r>
              <a:rPr lang="ru-RU" sz="2500" dirty="0" err="1"/>
              <a:t>умови</a:t>
            </a:r>
            <a:r>
              <a:rPr lang="ru-RU" sz="2500" dirty="0"/>
              <a:t> </a:t>
            </a:r>
            <a:r>
              <a:rPr lang="ru-RU" sz="2500" dirty="0" err="1"/>
              <a:t>одержання</a:t>
            </a:r>
            <a:r>
              <a:rPr lang="ru-RU" sz="2500" dirty="0"/>
              <a:t> </a:t>
            </a:r>
            <a:r>
              <a:rPr lang="ru-RU" sz="2500" dirty="0" err="1"/>
              <a:t>послуги</a:t>
            </a:r>
            <a:r>
              <a:rPr lang="ru-RU" sz="2500" dirty="0"/>
              <a:t>, </a:t>
            </a:r>
            <a:r>
              <a:rPr lang="ru-RU" sz="2500" dirty="0" err="1"/>
              <a:t>які</a:t>
            </a:r>
            <a:r>
              <a:rPr lang="ru-RU" sz="2500" dirty="0"/>
              <a:t> </a:t>
            </a:r>
            <a:r>
              <a:rPr lang="ru-RU" sz="2500" dirty="0" err="1"/>
              <a:t>ставлять</a:t>
            </a:r>
            <a:r>
              <a:rPr lang="ru-RU" sz="2500" dirty="0"/>
              <a:t> </a:t>
            </a:r>
            <a:r>
              <a:rPr lang="ru-RU" sz="2500" dirty="0" err="1"/>
              <a:t>споживача</a:t>
            </a:r>
            <a:r>
              <a:rPr lang="ru-RU" sz="2500" dirty="0"/>
              <a:t> у </a:t>
            </a:r>
            <a:r>
              <a:rPr lang="ru-RU" sz="2500" dirty="0" err="1"/>
              <a:t>нерівне</a:t>
            </a:r>
            <a:r>
              <a:rPr lang="ru-RU" sz="2500" dirty="0"/>
              <a:t> становище </a:t>
            </a:r>
            <a:r>
              <a:rPr lang="ru-RU" sz="2500" dirty="0" err="1"/>
              <a:t>порівняно</a:t>
            </a:r>
            <a:r>
              <a:rPr lang="ru-RU" sz="2500" dirty="0"/>
              <a:t> з </a:t>
            </a:r>
            <a:r>
              <a:rPr lang="ru-RU" sz="2500" dirty="0" err="1"/>
              <a:t>іншими</a:t>
            </a:r>
            <a:r>
              <a:rPr lang="ru-RU" sz="2500" dirty="0"/>
              <a:t> </a:t>
            </a:r>
            <a:r>
              <a:rPr lang="ru-RU" sz="2500" dirty="0" err="1"/>
              <a:t>споживачами</a:t>
            </a:r>
            <a:r>
              <a:rPr lang="ru-RU" sz="2500" dirty="0"/>
              <a:t> та/</a:t>
            </a:r>
            <a:r>
              <a:rPr lang="ru-RU" sz="2500" dirty="0" err="1"/>
              <a:t>або</a:t>
            </a:r>
            <a:r>
              <a:rPr lang="ru-RU" sz="2500" dirty="0"/>
              <a:t> </a:t>
            </a:r>
            <a:r>
              <a:rPr lang="ru-RU" sz="2500" dirty="0" err="1"/>
              <a:t>виконавцями</a:t>
            </a:r>
            <a:r>
              <a:rPr lang="ru-RU" sz="2500" dirty="0"/>
              <a:t>, не </a:t>
            </a:r>
            <a:r>
              <a:rPr lang="ru-RU" sz="2500" dirty="0" err="1"/>
              <a:t>надають</a:t>
            </a:r>
            <a:r>
              <a:rPr lang="ru-RU" sz="2500" dirty="0"/>
              <a:t> </a:t>
            </a:r>
            <a:r>
              <a:rPr lang="ru-RU" sz="2500" dirty="0" err="1"/>
              <a:t>споживачеві</a:t>
            </a:r>
            <a:r>
              <a:rPr lang="ru-RU" sz="2500" dirty="0"/>
              <a:t> </a:t>
            </a:r>
            <a:r>
              <a:rPr lang="ru-RU" sz="2500" dirty="0" err="1"/>
              <a:t>однакових</a:t>
            </a:r>
            <a:r>
              <a:rPr lang="ru-RU" sz="2500" dirty="0"/>
              <a:t> </a:t>
            </a:r>
            <a:r>
              <a:rPr lang="ru-RU" sz="2500" dirty="0" err="1"/>
              <a:t>гарантій</a:t>
            </a:r>
            <a:r>
              <a:rPr lang="ru-RU" sz="2500" dirty="0"/>
              <a:t> </a:t>
            </a:r>
            <a:r>
              <a:rPr lang="ru-RU" sz="2500" dirty="0" err="1"/>
              <a:t>відшкодування</a:t>
            </a:r>
            <a:r>
              <a:rPr lang="ru-RU" sz="2500" dirty="0"/>
              <a:t> </a:t>
            </a:r>
            <a:r>
              <a:rPr lang="ru-RU" sz="2500" dirty="0" err="1"/>
              <a:t>шкоди</a:t>
            </a:r>
            <a:r>
              <a:rPr lang="ru-RU" sz="2500" dirty="0"/>
              <a:t>, </a:t>
            </a:r>
            <a:r>
              <a:rPr lang="ru-RU" sz="2500" dirty="0" err="1"/>
              <a:t>завданої</a:t>
            </a:r>
            <a:r>
              <a:rPr lang="ru-RU" sz="2500" dirty="0"/>
              <a:t> </a:t>
            </a:r>
            <a:r>
              <a:rPr lang="ru-RU" sz="2500" dirty="0" err="1"/>
              <a:t>невиконанням</a:t>
            </a:r>
            <a:r>
              <a:rPr lang="ru-RU" sz="2500" dirty="0"/>
              <a:t> (</a:t>
            </a:r>
            <a:r>
              <a:rPr lang="ru-RU" sz="2500" dirty="0" err="1"/>
              <a:t>неналежним</a:t>
            </a:r>
            <a:r>
              <a:rPr lang="ru-RU" sz="2500" dirty="0"/>
              <a:t> </a:t>
            </a:r>
            <a:r>
              <a:rPr lang="ru-RU" sz="2500" dirty="0" err="1"/>
              <a:t>виконанням</a:t>
            </a:r>
            <a:r>
              <a:rPr lang="ru-RU" sz="2500" dirty="0"/>
              <a:t>) сторонами умов договору;</a:t>
            </a:r>
          </a:p>
          <a:p>
            <a:r>
              <a:rPr lang="ru-RU" sz="2500" dirty="0"/>
              <a:t>4) </a:t>
            </a:r>
            <a:r>
              <a:rPr lang="ru-RU" sz="2500" dirty="0" err="1"/>
              <a:t>порушується</a:t>
            </a:r>
            <a:r>
              <a:rPr lang="ru-RU" sz="2500" dirty="0"/>
              <a:t> принцип </a:t>
            </a:r>
            <a:r>
              <a:rPr lang="ru-RU" sz="2500" dirty="0" err="1"/>
              <a:t>рівності</a:t>
            </a:r>
            <a:r>
              <a:rPr lang="ru-RU" sz="2500" dirty="0"/>
              <a:t> </a:t>
            </a:r>
            <a:r>
              <a:rPr lang="ru-RU" sz="2500" dirty="0" err="1"/>
              <a:t>сторін</a:t>
            </a:r>
            <a:r>
              <a:rPr lang="ru-RU" sz="2500" dirty="0"/>
              <a:t> договору, </a:t>
            </a:r>
            <a:r>
              <a:rPr lang="ru-RU" sz="2500" dirty="0" err="1"/>
              <a:t>учасником</a:t>
            </a:r>
            <a:r>
              <a:rPr lang="ru-RU" sz="2500" dirty="0"/>
              <a:t> </a:t>
            </a:r>
            <a:r>
              <a:rPr lang="ru-RU" sz="2500" dirty="0" err="1"/>
              <a:t>якого</a:t>
            </a:r>
            <a:r>
              <a:rPr lang="ru-RU" sz="2500" dirty="0"/>
              <a:t> є </a:t>
            </a:r>
            <a:r>
              <a:rPr lang="ru-RU" sz="2500" dirty="0" err="1"/>
              <a:t>споживач</a:t>
            </a:r>
            <a:r>
              <a:rPr lang="ru-RU" sz="2500" dirty="0"/>
              <a:t>;</a:t>
            </a:r>
          </a:p>
          <a:p>
            <a:r>
              <a:rPr lang="ru-RU" sz="2500" dirty="0"/>
              <a:t>5) будь-</a:t>
            </a:r>
            <a:r>
              <a:rPr lang="ru-RU" sz="2500" dirty="0" err="1"/>
              <a:t>яким</a:t>
            </a:r>
            <a:r>
              <a:rPr lang="ru-RU" sz="2500" dirty="0"/>
              <a:t> чином (</a:t>
            </a:r>
            <a:r>
              <a:rPr lang="ru-RU" sz="2500" dirty="0" err="1"/>
              <a:t>крім</a:t>
            </a:r>
            <a:r>
              <a:rPr lang="ru-RU" sz="2500" dirty="0"/>
              <a:t> </a:t>
            </a:r>
            <a:r>
              <a:rPr lang="ru-RU" sz="2500" dirty="0" err="1"/>
              <a:t>випадків</a:t>
            </a:r>
            <a:r>
              <a:rPr lang="ru-RU" sz="2500" dirty="0"/>
              <a:t>, </a:t>
            </a:r>
            <a:r>
              <a:rPr lang="ru-RU" sz="2500" dirty="0" err="1"/>
              <a:t>передбачених</a:t>
            </a:r>
            <a:r>
              <a:rPr lang="ru-RU" sz="2500" dirty="0"/>
              <a:t> законом) </a:t>
            </a:r>
            <a:r>
              <a:rPr lang="ru-RU" sz="2500" dirty="0" err="1"/>
              <a:t>обмежується</a:t>
            </a:r>
            <a:r>
              <a:rPr lang="ru-RU" sz="2500" dirty="0"/>
              <a:t> право </a:t>
            </a:r>
            <a:r>
              <a:rPr lang="ru-RU" sz="2500" dirty="0" err="1"/>
              <a:t>споживача</a:t>
            </a:r>
            <a:r>
              <a:rPr lang="ru-RU" sz="2500" dirty="0"/>
              <a:t> на </a:t>
            </a:r>
            <a:r>
              <a:rPr lang="ru-RU" sz="2500" dirty="0" err="1"/>
              <a:t>одержання</a:t>
            </a:r>
            <a:r>
              <a:rPr lang="ru-RU" sz="2500" dirty="0"/>
              <a:t> </a:t>
            </a:r>
            <a:r>
              <a:rPr lang="ru-RU" sz="2500" dirty="0" err="1"/>
              <a:t>необхідної</a:t>
            </a:r>
            <a:r>
              <a:rPr lang="ru-RU" sz="2500" dirty="0"/>
              <a:t>, </a:t>
            </a:r>
            <a:r>
              <a:rPr lang="ru-RU" sz="2500" dirty="0" err="1"/>
              <a:t>доступної</a:t>
            </a:r>
            <a:r>
              <a:rPr lang="ru-RU" sz="2500" dirty="0"/>
              <a:t>, </a:t>
            </a:r>
            <a:r>
              <a:rPr lang="ru-RU" sz="2500" dirty="0" err="1"/>
              <a:t>достовірної</a:t>
            </a:r>
            <a:r>
              <a:rPr lang="ru-RU" sz="2500" dirty="0"/>
              <a:t> та </a:t>
            </a:r>
            <a:r>
              <a:rPr lang="ru-RU" sz="2500" dirty="0" err="1"/>
              <a:t>своєчасної</a:t>
            </a:r>
            <a:r>
              <a:rPr lang="ru-RU" sz="2500" dirty="0"/>
              <a:t> </a:t>
            </a:r>
            <a:r>
              <a:rPr lang="ru-RU" sz="2500" dirty="0" err="1"/>
              <a:t>інформації</a:t>
            </a:r>
            <a:r>
              <a:rPr lang="ru-RU" sz="2500" dirty="0"/>
              <a:t> про </a:t>
            </a:r>
            <a:r>
              <a:rPr lang="ru-RU" sz="2500" dirty="0" err="1"/>
              <a:t>відповідну</a:t>
            </a:r>
            <a:r>
              <a:rPr lang="ru-RU" sz="2500" dirty="0"/>
              <a:t> </a:t>
            </a:r>
            <a:r>
              <a:rPr lang="ru-RU" sz="2500" dirty="0" err="1"/>
              <a:t>продукцію</a:t>
            </a:r>
            <a:r>
              <a:rPr lang="ru-RU" sz="2500" dirty="0"/>
              <a:t>;</a:t>
            </a:r>
          </a:p>
          <a:p>
            <a:r>
              <a:rPr lang="ru-RU" sz="2500" dirty="0"/>
              <a:t>6) </a:t>
            </a:r>
            <a:r>
              <a:rPr lang="ru-RU" sz="2500" dirty="0" err="1"/>
              <a:t>споживачу</a:t>
            </a:r>
            <a:r>
              <a:rPr lang="ru-RU" sz="2500" dirty="0"/>
              <a:t> </a:t>
            </a:r>
            <a:r>
              <a:rPr lang="ru-RU" sz="2500" dirty="0" err="1"/>
              <a:t>реалізовано</a:t>
            </a:r>
            <a:r>
              <a:rPr lang="ru-RU" sz="2500" dirty="0"/>
              <a:t> </a:t>
            </a:r>
            <a:r>
              <a:rPr lang="ru-RU" sz="2500" dirty="0" err="1"/>
              <a:t>продукцію</a:t>
            </a:r>
            <a:r>
              <a:rPr lang="ru-RU" sz="2500" dirty="0"/>
              <a:t>, яка є </a:t>
            </a:r>
            <a:r>
              <a:rPr lang="ru-RU" sz="2500" dirty="0" err="1"/>
              <a:t>небезпечною</a:t>
            </a:r>
            <a:r>
              <a:rPr lang="ru-RU" sz="2500" dirty="0"/>
              <a:t>, </a:t>
            </a:r>
            <a:r>
              <a:rPr lang="ru-RU" sz="2500" dirty="0" err="1"/>
              <a:t>неналежної</a:t>
            </a:r>
            <a:r>
              <a:rPr lang="ru-RU" sz="2500" dirty="0"/>
              <a:t> </a:t>
            </a:r>
            <a:r>
              <a:rPr lang="ru-RU" sz="2500" dirty="0" err="1"/>
              <a:t>якості</a:t>
            </a:r>
            <a:r>
              <a:rPr lang="ru-RU" sz="2500" dirty="0"/>
              <a:t>, </a:t>
            </a:r>
            <a:r>
              <a:rPr lang="ru-RU" sz="2500" dirty="0" err="1"/>
              <a:t>фальсифікованою</a:t>
            </a:r>
            <a:r>
              <a:rPr lang="ru-RU" sz="2500" dirty="0"/>
              <a:t>;</a:t>
            </a:r>
          </a:p>
          <a:p>
            <a:r>
              <a:rPr lang="ru-RU" sz="2500" dirty="0"/>
              <a:t>7) </a:t>
            </a:r>
            <a:r>
              <a:rPr lang="ru-RU" sz="2500" dirty="0" err="1"/>
              <a:t>ціну</a:t>
            </a:r>
            <a:r>
              <a:rPr lang="ru-RU" sz="2500" dirty="0"/>
              <a:t> </a:t>
            </a:r>
            <a:r>
              <a:rPr lang="ru-RU" sz="2500" dirty="0" err="1"/>
              <a:t>продукції</a:t>
            </a:r>
            <a:r>
              <a:rPr lang="ru-RU" sz="2500" dirty="0"/>
              <a:t> </a:t>
            </a:r>
            <a:r>
              <a:rPr lang="ru-RU" sz="2500" dirty="0" err="1"/>
              <a:t>визначено</a:t>
            </a:r>
            <a:r>
              <a:rPr lang="ru-RU" sz="2500" dirty="0"/>
              <a:t> </a:t>
            </a:r>
            <a:r>
              <a:rPr lang="ru-RU" sz="2500" dirty="0" err="1"/>
              <a:t>неналежним</a:t>
            </a:r>
            <a:r>
              <a:rPr lang="ru-RU" sz="2500" dirty="0"/>
              <a:t> чином;</a:t>
            </a:r>
          </a:p>
          <a:p>
            <a:r>
              <a:rPr lang="ru-RU" sz="2500" dirty="0"/>
              <a:t>8) </a:t>
            </a:r>
            <a:r>
              <a:rPr lang="ru-RU" sz="2500" dirty="0" err="1"/>
              <a:t>документи</a:t>
            </a:r>
            <a:r>
              <a:rPr lang="ru-RU" sz="2500" dirty="0"/>
              <a:t>, </a:t>
            </a:r>
            <a:r>
              <a:rPr lang="ru-RU" sz="2500" dirty="0" err="1"/>
              <a:t>які</a:t>
            </a:r>
            <a:r>
              <a:rPr lang="ru-RU" sz="2500" dirty="0"/>
              <a:t> </a:t>
            </a:r>
            <a:r>
              <a:rPr lang="ru-RU" sz="2500" dirty="0" err="1"/>
              <a:t>підтверджують</a:t>
            </a:r>
            <a:r>
              <a:rPr lang="ru-RU" sz="2500" dirty="0"/>
              <a:t> </a:t>
            </a:r>
            <a:r>
              <a:rPr lang="ru-RU" sz="2500" dirty="0" err="1"/>
              <a:t>виконання</a:t>
            </a:r>
            <a:r>
              <a:rPr lang="ru-RU" sz="2500" dirty="0"/>
              <a:t> договору, </a:t>
            </a:r>
            <a:r>
              <a:rPr lang="ru-RU" sz="2500" dirty="0" err="1"/>
              <a:t>учасником</a:t>
            </a:r>
            <a:r>
              <a:rPr lang="ru-RU" sz="2500" dirty="0"/>
              <a:t> </a:t>
            </a:r>
            <a:r>
              <a:rPr lang="ru-RU" sz="2500" dirty="0" err="1"/>
              <a:t>якого</a:t>
            </a:r>
            <a:r>
              <a:rPr lang="ru-RU" sz="2500" dirty="0"/>
              <a:t> є </a:t>
            </a:r>
            <a:r>
              <a:rPr lang="ru-RU" sz="2500" dirty="0" err="1"/>
              <a:t>споживач</a:t>
            </a:r>
            <a:r>
              <a:rPr lang="ru-RU" sz="2500" dirty="0"/>
              <a:t>, </a:t>
            </a:r>
            <a:r>
              <a:rPr lang="ru-RU" sz="2500" dirty="0" err="1"/>
              <a:t>своєчасно</a:t>
            </a:r>
            <a:r>
              <a:rPr lang="ru-RU" sz="2500" dirty="0"/>
              <a:t> не передано (</a:t>
            </a:r>
            <a:r>
              <a:rPr lang="ru-RU" sz="2500" dirty="0" err="1"/>
              <a:t>надано</a:t>
            </a:r>
            <a:r>
              <a:rPr lang="ru-RU" sz="2500" dirty="0"/>
              <a:t>) </a:t>
            </a:r>
            <a:r>
              <a:rPr lang="ru-RU" sz="2500" dirty="0" err="1"/>
              <a:t>споживачу</a:t>
            </a:r>
            <a:r>
              <a:rPr lang="ru-RU" sz="25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00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/>
              <a:t>Обов’язки</a:t>
            </a:r>
            <a:r>
              <a:rPr lang="ru-RU" b="1" i="1" dirty="0"/>
              <a:t> </a:t>
            </a:r>
            <a:r>
              <a:rPr lang="ru-RU" b="1" i="1" dirty="0" err="1"/>
              <a:t>споживачів</a:t>
            </a:r>
            <a:r>
              <a:rPr lang="ru-RU" b="1" i="1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600" dirty="0"/>
              <a:t>1) перед початком </a:t>
            </a:r>
            <a:r>
              <a:rPr lang="ru-RU" sz="1600" dirty="0" err="1"/>
              <a:t>експлуатації</a:t>
            </a:r>
            <a:r>
              <a:rPr lang="ru-RU" sz="1600" dirty="0"/>
              <a:t> товару </a:t>
            </a:r>
            <a:r>
              <a:rPr lang="ru-RU" sz="1600" dirty="0" err="1"/>
              <a:t>уважно</a:t>
            </a:r>
            <a:r>
              <a:rPr lang="ru-RU" sz="1600" dirty="0"/>
              <a:t> </a:t>
            </a:r>
            <a:r>
              <a:rPr lang="ru-RU" sz="1600" dirty="0" err="1"/>
              <a:t>ознайомитися</a:t>
            </a:r>
            <a:r>
              <a:rPr lang="ru-RU" sz="1600" dirty="0"/>
              <a:t> з правилами </a:t>
            </a:r>
            <a:r>
              <a:rPr lang="ru-RU" sz="1600" dirty="0" err="1"/>
              <a:t>експлуатації</a:t>
            </a:r>
            <a:r>
              <a:rPr lang="ru-RU" sz="1600" dirty="0"/>
              <a:t>, </a:t>
            </a:r>
            <a:r>
              <a:rPr lang="ru-RU" sz="1600" dirty="0" err="1"/>
              <a:t>викладеними</a:t>
            </a:r>
            <a:r>
              <a:rPr lang="ru-RU" sz="1600" dirty="0"/>
              <a:t> в </a:t>
            </a:r>
            <a:r>
              <a:rPr lang="ru-RU" sz="1600" dirty="0" err="1"/>
              <a:t>наданій</a:t>
            </a:r>
            <a:r>
              <a:rPr lang="ru-RU" sz="1600" dirty="0"/>
              <a:t> </a:t>
            </a:r>
            <a:r>
              <a:rPr lang="ru-RU" sz="1600" dirty="0" err="1"/>
              <a:t>виробником</a:t>
            </a:r>
            <a:r>
              <a:rPr lang="ru-RU" sz="1600" dirty="0"/>
              <a:t> (</a:t>
            </a:r>
            <a:r>
              <a:rPr lang="ru-RU" sz="1600" dirty="0" err="1"/>
              <a:t>продавцем</a:t>
            </a:r>
            <a:r>
              <a:rPr lang="ru-RU" sz="1600" dirty="0"/>
              <a:t>, </a:t>
            </a:r>
            <a:r>
              <a:rPr lang="ru-RU" sz="1600" dirty="0" err="1"/>
              <a:t>виконавцем</a:t>
            </a:r>
            <a:r>
              <a:rPr lang="ru-RU" sz="1600" dirty="0"/>
              <a:t>) </a:t>
            </a:r>
            <a:r>
              <a:rPr lang="ru-RU" sz="1600" dirty="0" err="1"/>
              <a:t>документації</a:t>
            </a:r>
            <a:r>
              <a:rPr lang="ru-RU" sz="1600" dirty="0"/>
              <a:t> на товар;</a:t>
            </a:r>
          </a:p>
          <a:p>
            <a:r>
              <a:rPr lang="ru-RU" sz="1600" dirty="0"/>
              <a:t>2) в </a:t>
            </a:r>
            <a:r>
              <a:rPr lang="ru-RU" sz="1600" dirty="0" err="1"/>
              <a:t>разі</a:t>
            </a:r>
            <a:r>
              <a:rPr lang="ru-RU" sz="1600" dirty="0"/>
              <a:t> </a:t>
            </a:r>
            <a:r>
              <a:rPr lang="ru-RU" sz="1600" dirty="0" err="1"/>
              <a:t>необхідності</a:t>
            </a:r>
            <a:r>
              <a:rPr lang="ru-RU" sz="1600" dirty="0"/>
              <a:t> </a:t>
            </a:r>
            <a:r>
              <a:rPr lang="ru-RU" sz="1600" dirty="0" err="1"/>
              <a:t>роз’яснення</a:t>
            </a:r>
            <a:r>
              <a:rPr lang="ru-RU" sz="1600" dirty="0"/>
              <a:t> умов та правил </a:t>
            </a:r>
            <a:r>
              <a:rPr lang="ru-RU" sz="1600" dirty="0" err="1"/>
              <a:t>використання</a:t>
            </a:r>
            <a:r>
              <a:rPr lang="ru-RU" sz="1600" dirty="0"/>
              <a:t> товару – до початку </a:t>
            </a:r>
            <a:r>
              <a:rPr lang="ru-RU" sz="1600" dirty="0" err="1"/>
              <a:t>використання</a:t>
            </a:r>
            <a:r>
              <a:rPr lang="ru-RU" sz="1600" dirty="0"/>
              <a:t> товару </a:t>
            </a:r>
            <a:r>
              <a:rPr lang="ru-RU" sz="1600" dirty="0" err="1"/>
              <a:t>звернутися</a:t>
            </a:r>
            <a:r>
              <a:rPr lang="ru-RU" sz="1600" dirty="0"/>
              <a:t> за </a:t>
            </a:r>
            <a:r>
              <a:rPr lang="ru-RU" sz="1600" dirty="0" err="1"/>
              <a:t>роз’ясненнями</a:t>
            </a:r>
            <a:r>
              <a:rPr lang="ru-RU" sz="1600" dirty="0"/>
              <a:t> до </a:t>
            </a:r>
            <a:r>
              <a:rPr lang="ru-RU" sz="1600" dirty="0" err="1"/>
              <a:t>продавця</a:t>
            </a:r>
            <a:r>
              <a:rPr lang="ru-RU" sz="1600" dirty="0"/>
              <a:t> (</a:t>
            </a:r>
            <a:r>
              <a:rPr lang="ru-RU" sz="1600" dirty="0" err="1"/>
              <a:t>виробника</a:t>
            </a:r>
            <a:r>
              <a:rPr lang="ru-RU" sz="1600" dirty="0"/>
              <a:t>, </a:t>
            </a:r>
            <a:r>
              <a:rPr lang="ru-RU" sz="1600" dirty="0" err="1"/>
              <a:t>виконавця</a:t>
            </a:r>
            <a:r>
              <a:rPr lang="ru-RU" sz="1600" dirty="0"/>
              <a:t>) </a:t>
            </a:r>
            <a:r>
              <a:rPr lang="ru-RU" sz="1600" dirty="0" err="1"/>
              <a:t>або</a:t>
            </a:r>
            <a:r>
              <a:rPr lang="ru-RU" sz="1600" dirty="0"/>
              <a:t> до </a:t>
            </a:r>
            <a:r>
              <a:rPr lang="ru-RU" sz="1600" dirty="0" err="1"/>
              <a:t>іншої</a:t>
            </a:r>
            <a:r>
              <a:rPr lang="ru-RU" sz="1600" dirty="0"/>
              <a:t> </a:t>
            </a:r>
            <a:r>
              <a:rPr lang="ru-RU" sz="1600" dirty="0" err="1"/>
              <a:t>вказаної</a:t>
            </a:r>
            <a:r>
              <a:rPr lang="ru-RU" sz="1600" dirty="0"/>
              <a:t> в </a:t>
            </a:r>
            <a:r>
              <a:rPr lang="ru-RU" sz="1600" dirty="0" err="1"/>
              <a:t>експлуатаційній</a:t>
            </a:r>
            <a:r>
              <a:rPr lang="ru-RU" sz="1600" dirty="0"/>
              <a:t> </a:t>
            </a:r>
            <a:r>
              <a:rPr lang="ru-RU" sz="1600" dirty="0" err="1"/>
              <a:t>документації</a:t>
            </a:r>
            <a:r>
              <a:rPr lang="ru-RU" sz="1600" dirty="0"/>
              <a:t> особи,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виконує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функції</a:t>
            </a:r>
            <a:r>
              <a:rPr lang="ru-RU" sz="1600" dirty="0"/>
              <a:t>;</a:t>
            </a:r>
          </a:p>
          <a:p>
            <a:r>
              <a:rPr lang="ru-RU" sz="1600" dirty="0"/>
              <a:t>3) </a:t>
            </a:r>
            <a:r>
              <a:rPr lang="ru-RU" sz="1600" dirty="0" err="1"/>
              <a:t>користуватися</a:t>
            </a:r>
            <a:r>
              <a:rPr lang="ru-RU" sz="1600" dirty="0"/>
              <a:t> товаром </a:t>
            </a:r>
            <a:r>
              <a:rPr lang="ru-RU" sz="1600" dirty="0" err="1"/>
              <a:t>згідно</a:t>
            </a:r>
            <a:r>
              <a:rPr lang="ru-RU" sz="1600" dirty="0"/>
              <a:t> з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цільовим</a:t>
            </a:r>
            <a:r>
              <a:rPr lang="ru-RU" sz="1600" dirty="0"/>
              <a:t> </a:t>
            </a:r>
            <a:r>
              <a:rPr lang="ru-RU" sz="1600" dirty="0" err="1"/>
              <a:t>призначенням</a:t>
            </a:r>
            <a:r>
              <a:rPr lang="ru-RU" sz="1600" dirty="0"/>
              <a:t> та </a:t>
            </a:r>
            <a:r>
              <a:rPr lang="ru-RU" sz="1600" dirty="0" err="1"/>
              <a:t>дотримуватися</a:t>
            </a:r>
            <a:r>
              <a:rPr lang="ru-RU" sz="1600" dirty="0"/>
              <a:t> умов (</a:t>
            </a:r>
            <a:r>
              <a:rPr lang="ru-RU" sz="1600" dirty="0" err="1"/>
              <a:t>вимог</a:t>
            </a:r>
            <a:r>
              <a:rPr lang="ru-RU" sz="1600" dirty="0"/>
              <a:t>, норм, правил), </a:t>
            </a:r>
            <a:r>
              <a:rPr lang="ru-RU" sz="1600" dirty="0" err="1"/>
              <a:t>встановлених</a:t>
            </a:r>
            <a:r>
              <a:rPr lang="ru-RU" sz="1600" dirty="0"/>
              <a:t> </a:t>
            </a:r>
            <a:r>
              <a:rPr lang="ru-RU" sz="1600" dirty="0" err="1"/>
              <a:t>виробником</a:t>
            </a:r>
            <a:r>
              <a:rPr lang="ru-RU" sz="1600" dirty="0"/>
              <a:t> товару (</a:t>
            </a:r>
            <a:r>
              <a:rPr lang="ru-RU" sz="1600" dirty="0" err="1"/>
              <a:t>виконавцем</a:t>
            </a:r>
            <a:r>
              <a:rPr lang="ru-RU" sz="1600" dirty="0"/>
              <a:t>) в </a:t>
            </a:r>
            <a:r>
              <a:rPr lang="ru-RU" sz="1600" dirty="0" err="1"/>
              <a:t>експлуатаційній</a:t>
            </a:r>
            <a:r>
              <a:rPr lang="ru-RU" sz="1600" dirty="0"/>
              <a:t> </a:t>
            </a:r>
            <a:r>
              <a:rPr lang="ru-RU" sz="1600" dirty="0" err="1"/>
              <a:t>документації</a:t>
            </a:r>
            <a:r>
              <a:rPr lang="ru-RU" sz="1600" dirty="0"/>
              <a:t>;</a:t>
            </a:r>
          </a:p>
          <a:p>
            <a:r>
              <a:rPr lang="ru-RU" sz="1600" dirty="0"/>
              <a:t>4) з метою </a:t>
            </a:r>
            <a:r>
              <a:rPr lang="ru-RU" sz="1600" dirty="0" err="1"/>
              <a:t>запобігання</a:t>
            </a:r>
            <a:r>
              <a:rPr lang="ru-RU" sz="1600" dirty="0"/>
              <a:t> </a:t>
            </a:r>
            <a:r>
              <a:rPr lang="ru-RU" sz="1600" dirty="0" err="1"/>
              <a:t>негативним</a:t>
            </a:r>
            <a:r>
              <a:rPr lang="ru-RU" sz="1600" dirty="0"/>
              <a:t> для </a:t>
            </a:r>
            <a:r>
              <a:rPr lang="ru-RU" sz="1600" dirty="0" err="1"/>
              <a:t>споживача</a:t>
            </a:r>
            <a:r>
              <a:rPr lang="ru-RU" sz="1600" dirty="0"/>
              <a:t> </a:t>
            </a:r>
            <a:r>
              <a:rPr lang="ru-RU" sz="1600" dirty="0" err="1"/>
              <a:t>наслідкам</a:t>
            </a:r>
            <a:r>
              <a:rPr lang="ru-RU" sz="1600" dirty="0"/>
              <a:t> </a:t>
            </a:r>
            <a:r>
              <a:rPr lang="ru-RU" sz="1600" dirty="0" err="1"/>
              <a:t>використання</a:t>
            </a:r>
            <a:r>
              <a:rPr lang="ru-RU" sz="1600" dirty="0"/>
              <a:t> товару – </a:t>
            </a:r>
            <a:r>
              <a:rPr lang="ru-RU" sz="1600" dirty="0" err="1"/>
              <a:t>застосовувати</a:t>
            </a:r>
            <a:r>
              <a:rPr lang="ru-RU" sz="1600" dirty="0"/>
              <a:t> </a:t>
            </a:r>
            <a:r>
              <a:rPr lang="ru-RU" sz="1600" dirty="0" err="1"/>
              <a:t>передбачені</a:t>
            </a:r>
            <a:r>
              <a:rPr lang="ru-RU" sz="1600" dirty="0"/>
              <a:t> </a:t>
            </a:r>
            <a:r>
              <a:rPr lang="ru-RU" sz="1600" dirty="0" err="1"/>
              <a:t>виробником</a:t>
            </a:r>
            <a:r>
              <a:rPr lang="ru-RU" sz="1600" dirty="0"/>
              <a:t> в </a:t>
            </a:r>
            <a:r>
              <a:rPr lang="ru-RU" sz="1600" dirty="0" err="1"/>
              <a:t>товарі</a:t>
            </a:r>
            <a:r>
              <a:rPr lang="ru-RU" sz="1600" dirty="0"/>
              <a:t> </a:t>
            </a:r>
            <a:r>
              <a:rPr lang="ru-RU" sz="1600" dirty="0" err="1"/>
              <a:t>засоби</a:t>
            </a:r>
            <a:r>
              <a:rPr lang="ru-RU" sz="1600" dirty="0"/>
              <a:t> </a:t>
            </a:r>
            <a:r>
              <a:rPr lang="ru-RU" sz="1600" dirty="0" err="1"/>
              <a:t>безпеки</a:t>
            </a:r>
            <a:r>
              <a:rPr lang="ru-RU" sz="1600" dirty="0"/>
              <a:t> з </a:t>
            </a:r>
            <a:r>
              <a:rPr lang="ru-RU" sz="1600" dirty="0" err="1"/>
              <a:t>дотриманням</a:t>
            </a:r>
            <a:r>
              <a:rPr lang="ru-RU" sz="1600" dirty="0"/>
              <a:t> </a:t>
            </a:r>
            <a:r>
              <a:rPr lang="ru-RU" sz="1600" dirty="0" err="1"/>
              <a:t>передбачених</a:t>
            </a:r>
            <a:r>
              <a:rPr lang="ru-RU" sz="1600" dirty="0"/>
              <a:t> </a:t>
            </a:r>
            <a:r>
              <a:rPr lang="ru-RU" sz="1600" dirty="0" err="1"/>
              <a:t>експлуатаційною</a:t>
            </a:r>
            <a:r>
              <a:rPr lang="ru-RU" sz="1600" dirty="0"/>
              <a:t> </a:t>
            </a:r>
            <a:r>
              <a:rPr lang="ru-RU" sz="1600" dirty="0" err="1"/>
              <a:t>документацією</a:t>
            </a:r>
            <a:r>
              <a:rPr lang="ru-RU" sz="1600" dirty="0"/>
              <a:t> </a:t>
            </a:r>
            <a:r>
              <a:rPr lang="ru-RU" sz="1600" dirty="0" err="1"/>
              <a:t>спеціальних</a:t>
            </a:r>
            <a:r>
              <a:rPr lang="ru-RU" sz="1600" dirty="0"/>
              <a:t> правил, а в </a:t>
            </a:r>
            <a:r>
              <a:rPr lang="ru-RU" sz="1600" dirty="0" err="1"/>
              <a:t>разі</a:t>
            </a:r>
            <a:r>
              <a:rPr lang="ru-RU" sz="1600" dirty="0"/>
              <a:t> </a:t>
            </a:r>
            <a:r>
              <a:rPr lang="ru-RU" sz="1600" dirty="0" err="1"/>
              <a:t>відсутності</a:t>
            </a:r>
            <a:r>
              <a:rPr lang="ru-RU" sz="1600" dirty="0"/>
              <a:t> таких правил в </a:t>
            </a:r>
            <a:r>
              <a:rPr lang="ru-RU" sz="1600" dirty="0" err="1"/>
              <a:t>документації</a:t>
            </a:r>
            <a:r>
              <a:rPr lang="ru-RU" sz="1600" dirty="0"/>
              <a:t> – </a:t>
            </a:r>
            <a:r>
              <a:rPr lang="ru-RU" sz="1600" dirty="0" err="1"/>
              <a:t>дотримуватися</a:t>
            </a:r>
            <a:r>
              <a:rPr lang="ru-RU" sz="1600" dirty="0"/>
              <a:t> </a:t>
            </a:r>
            <a:r>
              <a:rPr lang="ru-RU" sz="1600" dirty="0" err="1"/>
              <a:t>звичайних</a:t>
            </a:r>
            <a:r>
              <a:rPr lang="ru-RU" sz="1600" dirty="0"/>
              <a:t> </a:t>
            </a:r>
            <a:r>
              <a:rPr lang="ru-RU" sz="1600" dirty="0" err="1"/>
              <a:t>розумних</a:t>
            </a:r>
            <a:r>
              <a:rPr lang="ru-RU" sz="1600" dirty="0"/>
              <a:t> </a:t>
            </a:r>
            <a:r>
              <a:rPr lang="ru-RU" sz="1600" dirty="0" err="1"/>
              <a:t>заходів</a:t>
            </a:r>
            <a:r>
              <a:rPr lang="ru-RU" sz="1600" dirty="0"/>
              <a:t> </a:t>
            </a:r>
            <a:r>
              <a:rPr lang="ru-RU" sz="1600" dirty="0" err="1"/>
              <a:t>безпеки</a:t>
            </a:r>
            <a:r>
              <a:rPr lang="ru-RU" sz="1600" dirty="0"/>
              <a:t>, </a:t>
            </a:r>
            <a:r>
              <a:rPr lang="ru-RU" sz="1600" dirty="0" err="1"/>
              <a:t>встановлених</a:t>
            </a:r>
            <a:r>
              <a:rPr lang="ru-RU" sz="1600" dirty="0"/>
              <a:t> для </a:t>
            </a:r>
            <a:r>
              <a:rPr lang="ru-RU" sz="1600" dirty="0" err="1"/>
              <a:t>товарів</a:t>
            </a:r>
            <a:r>
              <a:rPr lang="ru-RU" sz="1600" dirty="0"/>
              <a:t> такого роду.</a:t>
            </a:r>
          </a:p>
        </p:txBody>
      </p:sp>
    </p:spTree>
    <p:extLst>
      <p:ext uri="{BB962C8B-B14F-4D97-AF65-F5344CB8AC3E}">
        <p14:creationId xmlns:p14="http://schemas.microsoft.com/office/powerpoint/2010/main" val="121593463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286</TotalTime>
  <Words>963</Words>
  <Application>Microsoft Office PowerPoint</Application>
  <PresentationFormat>Широкий екран</PresentationFormat>
  <Paragraphs>88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Tw Cen MT</vt:lpstr>
      <vt:lpstr>Капля</vt:lpstr>
      <vt:lpstr>Права споживачів  та їх захист</vt:lpstr>
      <vt:lpstr>ВСЕСВІТНІЙ ДЕНЬ ЗАХИСТУ СПОЖИВАЧІВ</vt:lpstr>
      <vt:lpstr>Українське законодавство  про захист прав споживачів</vt:lpstr>
      <vt:lpstr>Споживач </vt:lpstr>
      <vt:lpstr>Які права мають споживачі? </vt:lpstr>
      <vt:lpstr>Які права споживача у разі придбання ним товару неналежної якості? </vt:lpstr>
      <vt:lpstr>Які права споживача при придбанні товару належної якості? </vt:lpstr>
      <vt:lpstr>Права споживача вважаються в будь-якому разі порушеними, якщо: </vt:lpstr>
      <vt:lpstr>Обов’язки споживачів: </vt:lpstr>
      <vt:lpstr>Які права споживача у разі порушення умов договору про виконання робіт (надання послуг)? </vt:lpstr>
      <vt:lpstr> Скласти розповідь « Я – споживач»</vt:lpstr>
      <vt:lpstr>БЕЗГОТІВКОВИЙ РОЗРАХУНОК за товари та послуги</vt:lpstr>
      <vt:lpstr> «Якщо Ваші права порушено»</vt:lpstr>
      <vt:lpstr>ПАМ’ЯТКА споживача</vt:lpstr>
      <vt:lpstr>Що робити якщо порушені права споживача?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споживачів та їх захист</dc:title>
  <dc:creator>Пользователь</dc:creator>
  <cp:lastModifiedBy>user</cp:lastModifiedBy>
  <cp:revision>26</cp:revision>
  <dcterms:created xsi:type="dcterms:W3CDTF">2019-03-19T17:54:21Z</dcterms:created>
  <dcterms:modified xsi:type="dcterms:W3CDTF">2021-04-19T19:40:31Z</dcterms:modified>
</cp:coreProperties>
</file>