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294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2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60AD95-F7B5-4C03-B2D7-1D878229329A}" type="datetimeFigureOut">
              <a:rPr lang="uk-UA" smtClean="0"/>
              <a:pPr/>
              <a:t>19.04.2021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694D42-0E21-4A34-83A0-14BA8B45D86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428962311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428962311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smajliki.ru/smilie-428962311.html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hyperlink" Target="http://smajliki.ru/smilie-544854087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Результат пошуку зображень за запитом &quot;анімація  з днем ангела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-324544" y="973828"/>
            <a:ext cx="71552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Кожне </a:t>
            </a:r>
            <a:r>
              <a:rPr lang="uk-UA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ім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’</a:t>
            </a:r>
            <a:r>
              <a:rPr lang="uk-UA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 –</a:t>
            </a:r>
          </a:p>
          <a:p>
            <a:pPr algn="ctr"/>
            <a:r>
              <a:rPr lang="uk-UA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це Божа благодать.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3071" y="5733256"/>
            <a:ext cx="391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/>
              <a:t>Роботу </a:t>
            </a:r>
            <a:r>
              <a:rPr lang="ru-RU" sz="2000" b="1" i="1" u="sng" dirty="0" err="1"/>
              <a:t>виконала</a:t>
            </a:r>
            <a:r>
              <a:rPr lang="ru-RU" sz="2000" b="1" i="1" u="sng" dirty="0"/>
              <a:t>: </a:t>
            </a:r>
          </a:p>
          <a:p>
            <a:r>
              <a:rPr lang="ru-RU" sz="2000" b="1" i="1" u="sng" dirty="0"/>
              <a:t>Мирослава </a:t>
            </a:r>
            <a:r>
              <a:rPr lang="ru-RU" sz="2000" b="1" i="1" u="sng" dirty="0" err="1"/>
              <a:t>Радківська</a:t>
            </a:r>
            <a:r>
              <a:rPr lang="ru-RU" sz="2000" b="1" i="1" u="sng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езультат пошуку зображень за запитом &quot;святий апостол петр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3528" y="404664"/>
            <a:ext cx="3816424" cy="2088232"/>
          </a:xfrm>
          <a:prstGeom prst="cloudCallout">
            <a:avLst>
              <a:gd name="adj1" fmla="val 71678"/>
              <a:gd name="adj2" fmla="val 54437"/>
            </a:avLst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9552" y="819671"/>
            <a:ext cx="32403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„Волію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бо радше вмерти, ніж щоб хтось знівечив оту мою славу.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езультат пошуку зображень за запитом &quot;цар соломон книга премудрос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Результат пошуку зображень за запитом &quot;цар соломон книга премудросте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2233">
            <a:off x="606681" y="2669297"/>
            <a:ext cx="3479267" cy="4014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611560" y="404664"/>
            <a:ext cx="3960440" cy="2664296"/>
          </a:xfrm>
          <a:prstGeom prst="cloudCallout">
            <a:avLst>
              <a:gd name="adj1" fmla="val 69596"/>
              <a:gd name="adj2" fmla="val 5392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980728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Добре ім’я людина може втратити в одну мить, а здобути його не вистачить і </a:t>
            </a:r>
            <a:r>
              <a:rPr lang="uk-UA">
                <a:solidFill>
                  <a:schemeClr val="bg1"/>
                </a:solidFill>
              </a:rPr>
              <a:t>всього життя.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езультат пошуку зображень за запитом &quot;ІМ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4.rimg.info/2c8897127dc58f80dd2146e4c81410a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824" y="836712"/>
            <a:ext cx="1584176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Результат пошуку зображень за запитом &quot;колишуть немов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460432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364088" y="260648"/>
            <a:ext cx="3779912" cy="2448272"/>
          </a:xfrm>
          <a:prstGeom prst="cloudCallout">
            <a:avLst>
              <a:gd name="adj1" fmla="val -74985"/>
              <a:gd name="adj2" fmla="val 3956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708811" y="836712"/>
            <a:ext cx="30812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Як тебе назвати, </a:t>
            </a:r>
          </a:p>
          <a:p>
            <a:pPr algn="ctr"/>
            <a:r>
              <a:rPr lang="uk-UA" sz="2800" dirty="0">
                <a:solidFill>
                  <a:srgbClr val="FFFF00"/>
                </a:solidFill>
              </a:rPr>
              <a:t>дитино моя?</a:t>
            </a:r>
          </a:p>
        </p:txBody>
      </p:sp>
      <p:pic>
        <p:nvPicPr>
          <p:cNvPr id="6" name="Picture 2" descr="http://s4.rimg.info/2c8897127dc58f80dd2146e4c81410a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1584176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я краплинка твоя господ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Результат пошуку зображень за запитом &quot;імена у вишивц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4036" name="Picture 4" descr="Результат пошуку зображень за запитом &quot;вислови про ім'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267">
            <a:off x="1000469" y="4096970"/>
            <a:ext cx="1676400" cy="2047876"/>
          </a:xfrm>
          <a:prstGeom prst="rect">
            <a:avLst/>
          </a:prstGeom>
          <a:noFill/>
        </p:spPr>
      </p:pic>
      <p:pic>
        <p:nvPicPr>
          <p:cNvPr id="44038" name="Picture 6" descr="Результат пошуку зображень за запитом &quot;вислови про ім'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8771">
            <a:off x="6961378" y="4081267"/>
            <a:ext cx="223224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40" name="AutoShape 8" descr="Результат пошуку зображень за запитом &quot;шептиць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4042" name="Picture 10" descr="Результат пошуку зображень за запитом &quot;шептицький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5804">
            <a:off x="2578675" y="1489675"/>
            <a:ext cx="1547664" cy="1869606"/>
          </a:xfrm>
          <a:prstGeom prst="rect">
            <a:avLst/>
          </a:prstGeom>
          <a:noFill/>
        </p:spPr>
      </p:pic>
      <p:pic>
        <p:nvPicPr>
          <p:cNvPr id="7" name="Picture 2" descr="Результат пошуку зображень за запитом &quot;шашкевич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0672">
            <a:off x="5195230" y="3035018"/>
            <a:ext cx="1440160" cy="1492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4044" name="Picture 12" descr="Результат пошуку зображень за запитом &quot;шевченко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86873">
            <a:off x="494980" y="376497"/>
            <a:ext cx="1584176" cy="1971418"/>
          </a:xfrm>
          <a:prstGeom prst="rect">
            <a:avLst/>
          </a:prstGeom>
          <a:noFill/>
        </p:spPr>
      </p:pic>
      <p:pic>
        <p:nvPicPr>
          <p:cNvPr id="44046" name="Picture 14" descr="Результат пошуку зображень за запитом &quot;франко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62468">
            <a:off x="6738560" y="1727241"/>
            <a:ext cx="1663801" cy="204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8" name="Picture 16" descr="Результат пошуку зображень за запитом &quot;костенко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75012">
            <a:off x="2742156" y="3819398"/>
            <a:ext cx="1686399" cy="1742184"/>
          </a:xfrm>
          <a:prstGeom prst="rect">
            <a:avLst/>
          </a:prstGeom>
          <a:noFill/>
        </p:spPr>
      </p:pic>
      <p:pic>
        <p:nvPicPr>
          <p:cNvPr id="11" name="Picture 6" descr="Результат пошуку зображень за запитом &quot;софія донька гір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38955">
            <a:off x="4222309" y="4760744"/>
            <a:ext cx="1580930" cy="1864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4" descr="Результат пошуку зображень за запитом &quot;князь володимир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112783">
            <a:off x="3851448" y="448967"/>
            <a:ext cx="180020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50" name="Picture 18" descr="Результат пошуку зображень за запитом &quot;княгиня ольга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260648"/>
            <a:ext cx="1692696" cy="1955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http://s4.rimg.info/2c8897127dc58f80dd2146e4c81410a1.gi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445224"/>
            <a:ext cx="1584176" cy="1412776"/>
          </a:xfrm>
          <a:prstGeom prst="rect">
            <a:avLst/>
          </a:prstGeom>
          <a:noFill/>
        </p:spPr>
      </p:pic>
      <p:pic>
        <p:nvPicPr>
          <p:cNvPr id="15" name="Picture 2" descr="http://s4.rimg.info/2c8897127dc58f80dd2146e4c81410a1.gi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712" y="5445224"/>
            <a:ext cx="1584176" cy="1412776"/>
          </a:xfrm>
          <a:prstGeom prst="rect">
            <a:avLst/>
          </a:prstGeom>
          <a:noFill/>
        </p:spPr>
      </p:pic>
      <p:pic>
        <p:nvPicPr>
          <p:cNvPr id="16" name="Picture 2" descr="http://s4.rimg.info/2c8897127dc58f80dd2146e4c81410a1.gi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9824" y="2996952"/>
            <a:ext cx="1584176" cy="1412776"/>
          </a:xfrm>
          <a:prstGeom prst="rect">
            <a:avLst/>
          </a:prstGeom>
          <a:noFill/>
        </p:spPr>
      </p:pic>
      <p:pic>
        <p:nvPicPr>
          <p:cNvPr id="17" name="Picture 2" descr="http://s4.rimg.info/2c8897127dc58f80dd2146e4c81410a1.gi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260648"/>
            <a:ext cx="1584176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Результат пошуку зображень за запитом &quot;анімація ангели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332656"/>
            <a:ext cx="3491880" cy="1872208"/>
          </a:xfrm>
          <a:prstGeom prst="cloudCallout">
            <a:avLst>
              <a:gd name="adj1" fmla="val 54295"/>
              <a:gd name="adj2" fmla="val 77461"/>
            </a:avLst>
          </a:prstGeom>
          <a:ln>
            <a:solidFill>
              <a:srgbClr val="0070C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  <a:latin typeface="Arial Black" pitchFamily="34" charset="0"/>
              </a:rPr>
              <a:t>Дбай про  своє чесне </a:t>
            </a:r>
            <a:r>
              <a:rPr lang="uk-UA" dirty="0" err="1">
                <a:solidFill>
                  <a:srgbClr val="0070C0"/>
                </a:solidFill>
                <a:latin typeface="Arial Black" pitchFamily="34" charset="0"/>
              </a:rPr>
              <a:t>ім</a:t>
            </a:r>
            <a:r>
              <a:rPr lang="en-US" dirty="0">
                <a:solidFill>
                  <a:srgbClr val="0070C0"/>
                </a:solidFill>
                <a:latin typeface="Arial Black" pitchFamily="34" charset="0"/>
              </a:rPr>
              <a:t>’</a:t>
            </a:r>
            <a:r>
              <a:rPr lang="uk-UA" dirty="0">
                <a:solidFill>
                  <a:srgbClr val="0070C0"/>
                </a:solidFill>
                <a:latin typeface="Arial Black" pitchFamily="34" charset="0"/>
              </a:rPr>
              <a:t>я!</a:t>
            </a:r>
          </a:p>
        </p:txBody>
      </p:sp>
      <p:pic>
        <p:nvPicPr>
          <p:cNvPr id="5" name="Picture 3" descr="796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63688" y="1484784"/>
            <a:ext cx="1656184" cy="1152128"/>
          </a:xfrm>
          <a:prstGeom prst="rect">
            <a:avLst/>
          </a:prstGeom>
          <a:noFill/>
        </p:spPr>
      </p:pic>
      <p:pic>
        <p:nvPicPr>
          <p:cNvPr id="6" name="Picture 3" descr="796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8840"/>
            <a:ext cx="1459454" cy="1131220"/>
          </a:xfrm>
          <a:prstGeom prst="rect">
            <a:avLst/>
          </a:prstGeom>
          <a:noFill/>
        </p:spPr>
      </p:pic>
      <p:pic>
        <p:nvPicPr>
          <p:cNvPr id="7" name="Picture 100" descr="http://s6.rimg.info/0c93a430c7a715d067e1ae8be37b925f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805264"/>
            <a:ext cx="4444324" cy="7857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Результат пошуку зображень за запитом &quot;покрова пресвятої богородиц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анімація  з днем ангела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49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На Землі здійснилося диво – народилася людина…</a:t>
            </a:r>
          </a:p>
        </p:txBody>
      </p:sp>
      <p:pic>
        <p:nvPicPr>
          <p:cNvPr id="5" name="Picture 6" descr="Результат пошуку зображень за запитом &quot;анімація ангелик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744416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ьтат пошуку зображень за запитом &quot;колисоч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Результат пошуку зображень за запитом &quot;анімація  з днем ангела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459432"/>
            <a:ext cx="576064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Результат пошуку зображень за запитом &quot;свідоцтво про народженн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5405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зультат пошуку зображень за запитом &quot;анімація осінь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075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/>
              <a:t>Хто родився восени, вставай і співай </a:t>
            </a:r>
            <a:endParaRPr lang="uk-UA" sz="3200" b="1" dirty="0"/>
          </a:p>
        </p:txBody>
      </p:sp>
      <p:pic>
        <p:nvPicPr>
          <p:cNvPr id="19462" name="Picture 6" descr="Результат пошуку зображень за запитом &quot;анімація ангелик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3744416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Результат пошуку зображень за запитом &quot;анімація зима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1"/>
            <a:ext cx="9144000" cy="723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980728"/>
            <a:ext cx="51475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/>
              <a:t>Хто родився взимку, </a:t>
            </a:r>
          </a:p>
          <a:p>
            <a:r>
              <a:rPr lang="uk-UA" sz="3600" b="1" i="1" dirty="0" err="1"/>
              <a:t>вставай</a:t>
            </a:r>
            <a:r>
              <a:rPr lang="uk-UA" sz="3600" b="1" i="1" dirty="0"/>
              <a:t> і співай </a:t>
            </a:r>
            <a:endParaRPr lang="uk-UA" sz="3600" b="1" dirty="0"/>
          </a:p>
        </p:txBody>
      </p:sp>
      <p:pic>
        <p:nvPicPr>
          <p:cNvPr id="20488" name="Picture 8" descr="Результат пошуку зображень за запитом &quot;анімація ангелик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89040"/>
            <a:ext cx="284380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езультат пошуку зображень за запитом &quot;анімація весна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Результат пошуку зображень за запитом &quot;анімація ангелик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4664"/>
            <a:ext cx="2095500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езультат пошуку зображень за запитом &quot;анімація літ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916832"/>
            <a:ext cx="7928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/>
              <a:t>Хто родився влітку, вставай і співай </a:t>
            </a:r>
            <a:endParaRPr lang="uk-UA" sz="3600" b="1" dirty="0"/>
          </a:p>
        </p:txBody>
      </p:sp>
      <p:pic>
        <p:nvPicPr>
          <p:cNvPr id="22532" name="Picture 4" descr="Результат пошуку зображень за запитом &quot;анімація ангелик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2095500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зультат пошуку зображень за запитом &quot;не посором іме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404664"/>
            <a:ext cx="3059832" cy="1224136"/>
          </a:xfrm>
          <a:prstGeom prst="cloudCallout">
            <a:avLst>
              <a:gd name="adj1" fmla="val 24853"/>
              <a:gd name="adj2" fmla="val 12474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267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uk-U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посором</a:t>
            </a:r>
            <a:r>
              <a:rPr lang="uk-U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свого імені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6804248" y="0"/>
            <a:ext cx="2339752" cy="1772816"/>
          </a:xfrm>
          <a:prstGeom prst="cloudCallout">
            <a:avLst>
              <a:gd name="adj1" fmla="val -69869"/>
              <a:gd name="adj2" fmla="val 82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20688"/>
            <a:ext cx="177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Гідно збережи 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своє ім'я</a:t>
            </a:r>
          </a:p>
        </p:txBody>
      </p:sp>
    </p:spTree>
  </p:cSld>
  <p:clrMapOvr>
    <a:masterClrMapping/>
  </p:clrMapOvr>
  <p:transition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495</TotalTime>
  <Words>99</Words>
  <Application>Microsoft Office PowerPoint</Application>
  <PresentationFormat>Екран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Trebuchet MS</vt:lpstr>
      <vt:lpstr>Wingdings</vt:lpstr>
      <vt:lpstr>Wingdings 2</vt:lpstr>
      <vt:lpstr>Изящная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user</cp:lastModifiedBy>
  <cp:revision>81</cp:revision>
  <dcterms:created xsi:type="dcterms:W3CDTF">2016-10-02T10:05:25Z</dcterms:created>
  <dcterms:modified xsi:type="dcterms:W3CDTF">2021-04-19T20:39:49Z</dcterms:modified>
</cp:coreProperties>
</file>