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5" r:id="rId3"/>
    <p:sldId id="260" r:id="rId4"/>
    <p:sldId id="261" r:id="rId5"/>
    <p:sldId id="262" r:id="rId6"/>
    <p:sldId id="263" r:id="rId7"/>
    <p:sldId id="277" r:id="rId8"/>
    <p:sldId id="266" r:id="rId9"/>
    <p:sldId id="267" r:id="rId10"/>
    <p:sldId id="268" r:id="rId11"/>
    <p:sldId id="269" r:id="rId12"/>
    <p:sldId id="270" r:id="rId13"/>
    <p:sldId id="271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68B2F-6E9F-48E8-8137-66006F0511FF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35C6F-AB23-4A82-9338-8A36F19422A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FA9-E208-4D12-9273-F34BB7EF7E0C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073-433F-4030-8A61-AACB5EAEA4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FA9-E208-4D12-9273-F34BB7EF7E0C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073-433F-4030-8A61-AACB5EAEA4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FA9-E208-4D12-9273-F34BB7EF7E0C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073-433F-4030-8A61-AACB5EAEA4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FA9-E208-4D12-9273-F34BB7EF7E0C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073-433F-4030-8A61-AACB5EAEA4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FA9-E208-4D12-9273-F34BB7EF7E0C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073-433F-4030-8A61-AACB5EAEA4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FA9-E208-4D12-9273-F34BB7EF7E0C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073-433F-4030-8A61-AACB5EAEA4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FA9-E208-4D12-9273-F34BB7EF7E0C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073-433F-4030-8A61-AACB5EAEA4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FA9-E208-4D12-9273-F34BB7EF7E0C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073-433F-4030-8A61-AACB5EAEA4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FA9-E208-4D12-9273-F34BB7EF7E0C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073-433F-4030-8A61-AACB5EAEA4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FA9-E208-4D12-9273-F34BB7EF7E0C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073-433F-4030-8A61-AACB5EAEA4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FA9-E208-4D12-9273-F34BB7EF7E0C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073-433F-4030-8A61-AACB5EAEA4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B3FA9-E208-4D12-9273-F34BB7EF7E0C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0073-433F-4030-8A61-AACB5EAEA4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nagold.narod.ru/fon/clipart/d/dosk/dosk98.pn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ыноска-облако 16"/>
          <p:cNvSpPr/>
          <p:nvPr/>
        </p:nvSpPr>
        <p:spPr>
          <a:xfrm>
            <a:off x="5364088" y="764704"/>
            <a:ext cx="2520280" cy="1008112"/>
          </a:xfrm>
          <a:prstGeom prst="cloudCallout">
            <a:avLst>
              <a:gd name="adj1" fmla="val -12955"/>
              <a:gd name="adj2" fmla="val 35125"/>
            </a:avLst>
          </a:prstGeom>
          <a:solidFill>
            <a:srgbClr val="CCE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C:\Users\55433\Desktop\38444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8501090" cy="498826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43808" y="1772816"/>
            <a:ext cx="456669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Містечко </a:t>
            </a:r>
          </a:p>
          <a:p>
            <a:pPr algn="ctr"/>
            <a:r>
              <a:rPr lang="uk-UA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вихованих людей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67936" y="6281936"/>
            <a:ext cx="576064" cy="576064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2051720" y="0"/>
            <a:ext cx="5256584" cy="1710008"/>
          </a:xfrm>
          <a:prstGeom prst="cloudCallout">
            <a:avLst>
              <a:gd name="adj1" fmla="val -12955"/>
              <a:gd name="adj2" fmla="val 35125"/>
            </a:avLst>
          </a:prstGeom>
          <a:solidFill>
            <a:srgbClr val="CCE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01260" y="6391745"/>
            <a:ext cx="359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/>
              <a:t>Підготувала</a:t>
            </a:r>
            <a:r>
              <a:rPr lang="ru-RU" b="1" i="1" dirty="0"/>
              <a:t>: </a:t>
            </a:r>
            <a:r>
              <a:rPr lang="uk-UA" b="1" i="1" dirty="0"/>
              <a:t>Тетяна Ткач</a:t>
            </a:r>
            <a:endParaRPr lang="ru-RU" b="1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и по запросу спокой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3149"/>
          </a:xfrm>
          <a:prstGeom prst="rect">
            <a:avLst/>
          </a:prstGeom>
          <a:noFill/>
        </p:spPr>
      </p:pic>
      <p:pic>
        <p:nvPicPr>
          <p:cNvPr id="2253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8365B"/>
              </a:clrFrom>
              <a:clrTo>
                <a:srgbClr val="28365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052736"/>
            <a:ext cx="5729834" cy="4294335"/>
          </a:xfrm>
          <a:prstGeom prst="rect">
            <a:avLst/>
          </a:prstGeom>
          <a:noFill/>
        </p:spPr>
      </p:pic>
      <p:pic>
        <p:nvPicPr>
          <p:cNvPr id="1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8365B"/>
              </a:clrFrom>
              <a:clrTo>
                <a:srgbClr val="28365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2924944"/>
            <a:ext cx="5729834" cy="42943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8316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конверті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прислів’я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приказки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4437112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хата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Картинки по запросу картинка конверта для пись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5" descr="D:\картинки\det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065" t="14071" b="13402"/>
          <a:stretch>
            <a:fillRect/>
          </a:stretch>
        </p:blipFill>
        <p:spPr bwMode="auto">
          <a:xfrm flipH="1">
            <a:off x="0" y="4862026"/>
            <a:ext cx="2664296" cy="1995974"/>
          </a:xfrm>
          <a:prstGeom prst="rect">
            <a:avLst/>
          </a:prstGeom>
          <a:noFill/>
        </p:spPr>
      </p:pic>
      <p:sp>
        <p:nvSpPr>
          <p:cNvPr id="14" name="Овальная выноска 13"/>
          <p:cNvSpPr/>
          <p:nvPr/>
        </p:nvSpPr>
        <p:spPr>
          <a:xfrm>
            <a:off x="611560" y="908720"/>
            <a:ext cx="6624736" cy="1008112"/>
          </a:xfrm>
          <a:prstGeom prst="wedgeEllipseCallout">
            <a:avLst>
              <a:gd name="adj1" fmla="val 49995"/>
              <a:gd name="adj2" fmla="val 5202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розсипалися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перлини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мудрості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вам треба буде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4077072"/>
            <a:ext cx="2787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 ви розумієте прочитане?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5733256"/>
            <a:ext cx="2787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 ви розумієте прочитане?</a:t>
            </a:r>
            <a:endParaRPr lang="ru-RU" sz="1600" b="1" dirty="0">
              <a:solidFill>
                <a:srgbClr val="0000CC"/>
              </a:solidFill>
            </a:endParaRPr>
          </a:p>
        </p:txBody>
      </p:sp>
      <p:pic>
        <p:nvPicPr>
          <p:cNvPr id="18" name="Picture 16" descr="Картинки по запросу старый сверчок картинки для дет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89905"/>
            <a:ext cx="2483768" cy="34931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2420888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Тяжко тому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14" grpId="0" animBg="1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спокой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1"/>
            <a:ext cx="9144000" cy="685314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175448" y="5949280"/>
            <a:ext cx="496855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побачиш свого друга у шкільній їдальні.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Кричи, ніби в лісі, слова привітальні….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0"/>
            <a:ext cx="860444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 «ВВІЧЛИВО  ЧИ  НЕВВІЧЛИВО»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тинки по запросу картинка мальви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48680"/>
            <a:ext cx="3059832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1547664" y="692696"/>
            <a:ext cx="4248472" cy="1296144"/>
          </a:xfrm>
          <a:prstGeom prst="wedgeEllipseCallout">
            <a:avLst>
              <a:gd name="adj1" fmla="val 78962"/>
              <a:gd name="adj2" fmla="val -83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Цікаво!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 можете ви визначити ввічливі вчинки? Пограємо?</a:t>
            </a:r>
            <a:endParaRPr lang="ru-RU" sz="1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276872"/>
            <a:ext cx="372373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Прибери мерщій в кімнаті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 чистим, вмитим за сніданком.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Привітайся до матусі: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Рідна, з добрим ранком! ….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789040"/>
            <a:ext cx="378735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Потім радісним, привітним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Поспішай до трав, до  квітів.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щоб день пройшов не марно -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усіма поводься гарно! ….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301208"/>
            <a:ext cx="352839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запрошення йди в гості.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вітайся там ні з ким.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нізащо слів «Будь ласка» і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«Пробачте» не кажи….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4509120"/>
            <a:ext cx="316835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 в біді не лишить,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щирим словом втішить -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такий він незрадливий,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справжній друг….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573016"/>
            <a:ext cx="309634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Галасуй, пищи, гукай, </a:t>
            </a:r>
          </a:p>
          <a:p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 хтось відпочиває….</a:t>
            </a:r>
            <a:endParaRPr lang="ru-RU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648328" y="6309320"/>
            <a:ext cx="495672" cy="54868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спокой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1"/>
            <a:ext cx="9144000" cy="6853149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спокойный фон для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6048672" cy="31953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1628800"/>
            <a:ext cx="511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Не перебивай того,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говорить.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04664"/>
            <a:ext cx="453650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ПРАВИЛО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2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2893176" cy="4005064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648328" y="6309320"/>
            <a:ext cx="495672" cy="54868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спокой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1"/>
            <a:ext cx="9144000" cy="685314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5048" y="1484784"/>
            <a:ext cx="8173416" cy="769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060848"/>
            <a:ext cx="864096" cy="864096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648328" y="6309320"/>
            <a:ext cx="495672" cy="54868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://images.myshared.ru/17/1134828/slide_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28604"/>
            <a:ext cx="762000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спокой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43966" cy="6424497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700809"/>
            <a:ext cx="8229600" cy="1152127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РАЗОМ ПІСНЮ ЗАСПІВАЄМО!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http://images.myshared.ru/17/1134828/slide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29718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2014 - 2015- 2016 ШКОЛА №13 КУШНІР Н.І\ОФОРМЛЕННЯ, ФОНИ\100 ФОНІВ\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"/>
            <a:ext cx="9144000" cy="68594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1844824"/>
            <a:ext cx="6192688" cy="347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“ - Любі діти!Сьогодні ми відправимось до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Містечка вихованих людей.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Шлях до цього містечка буде нелегким. Його треба  подолати і підтримати один одного. Сподіваюся, ви зможете отримати ключ від країни Доброти та Ввічливості і потрапити до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Містечка вихованих людей.</a:t>
            </a: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А допоможуть вам у цьому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Старий Цвіркун,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Мальвіна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та веселий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Буратіно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Вони навчать  вас бути ввічливими, краще розуміти один  одного, бути веселими, добрими, запобігати непорозуміння.</a:t>
            </a: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Бажаю вам успіхів!”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67936" y="6281936"/>
            <a:ext cx="576064" cy="576064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87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085184"/>
            <a:ext cx="5184575" cy="1335029"/>
          </a:xfrm>
          <a:prstGeom prst="rect">
            <a:avLst/>
          </a:prstGeom>
          <a:noFill/>
        </p:spPr>
      </p:pic>
      <p:pic>
        <p:nvPicPr>
          <p:cNvPr id="6" name="Picture 2" descr="C:\Users\55433\Desktop\Kons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461839"/>
            <a:ext cx="2376264" cy="238565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11760" y="908720"/>
            <a:ext cx="56166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3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C:\Users\55433\Desktop\Kons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1" y="1484784"/>
            <a:ext cx="1763454" cy="1770424"/>
          </a:xfrm>
          <a:prstGeom prst="rect">
            <a:avLst/>
          </a:prstGeom>
          <a:noFill/>
        </p:spPr>
      </p:pic>
      <p:pic>
        <p:nvPicPr>
          <p:cNvPr id="2" name="Picture 14" descr="Картинки по запросу старый сверчок картинки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420888"/>
            <a:ext cx="2503831" cy="3578350"/>
          </a:xfrm>
          <a:prstGeom prst="rect">
            <a:avLst/>
          </a:prstGeom>
          <a:noFill/>
        </p:spPr>
      </p:pic>
      <p:pic>
        <p:nvPicPr>
          <p:cNvPr id="3" name="Picture 8" descr="Картинки по запросу картинка мальвин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4F9"/>
              </a:clrFrom>
              <a:clrTo>
                <a:srgbClr val="F5F4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0039" y="1844824"/>
            <a:ext cx="3240359" cy="3240360"/>
          </a:xfrm>
          <a:prstGeom prst="rect">
            <a:avLst/>
          </a:prstGeom>
          <a:noFill/>
        </p:spPr>
      </p:pic>
      <p:pic>
        <p:nvPicPr>
          <p:cNvPr id="4" name="Picture 18" descr="Картинки по запросу старый сверчок картинки для дет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7821"/>
            <a:ext cx="2483768" cy="3120179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83768" y="4149080"/>
            <a:ext cx="63367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РУКУ ДРУГУ ПРОСТЯГНИ</a:t>
            </a: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ПОЦІЛУНОК ВСІМ ПОШЛИ.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ДОБРИЙ РАНОК!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ДОБРИЙ ДЕНЬ!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АНКОВУ ЗУСТРІЧ РОЗПОЧНЕМ!</a:t>
            </a: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3212976"/>
            <a:ext cx="286726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ВІТАННЯ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7" name="Picture 3" descr="C:\Users\Татьяна\Desktop\разные картинки\2314906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60648"/>
            <a:ext cx="2376264" cy="2376264"/>
          </a:xfrm>
          <a:prstGeom prst="rect">
            <a:avLst/>
          </a:prstGeom>
          <a:noFill/>
        </p:spPr>
      </p:pic>
      <p:pic>
        <p:nvPicPr>
          <p:cNvPr id="98315" name="Picture 11" descr="Картинки по запросу картинка для детей букет цветов прозрачный фо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852936"/>
            <a:ext cx="860421" cy="701452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648328" y="6309320"/>
            <a:ext cx="495672" cy="54868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Картинки по запросу спокой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1"/>
            <a:ext cx="9144000" cy="6853149"/>
          </a:xfrm>
          <a:prstGeom prst="rect">
            <a:avLst/>
          </a:prstGeom>
          <a:noFill/>
        </p:spPr>
      </p:pic>
      <p:pic>
        <p:nvPicPr>
          <p:cNvPr id="2" name="Содержимое 4" descr="neznaika22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0"/>
            <a:ext cx="8496944" cy="6858000"/>
          </a:xfrm>
          <a:prstGeom prst="rect">
            <a:avLst/>
          </a:prstGeom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131840" y="1412776"/>
            <a:ext cx="41044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Сьогодні ми помандруємо в цікаву подорож. Погостюємо в  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Країні Доброти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uk-UA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відвідаємо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Королівство Ввічливості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Поговоримо про  культуру</a:t>
            </a:r>
            <a:r>
              <a:rPr kumimoji="0" lang="uk-UA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поведінки, етикет. Будемо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демонструвати свою миролюбність, уважність,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люб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язність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476672"/>
            <a:ext cx="5256584" cy="58477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ДОШКА ОГОЛОШЕНЬ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1052736"/>
            <a:ext cx="2234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algn="ctr"/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НОВИНА ДНЯ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48328" y="6309320"/>
            <a:ext cx="495672" cy="54868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8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068960"/>
            <a:ext cx="2893176" cy="4005064"/>
          </a:xfrm>
          <a:prstGeom prst="rect">
            <a:avLst/>
          </a:prstGeom>
          <a:noFill/>
        </p:spPr>
      </p:pic>
      <p:sp>
        <p:nvSpPr>
          <p:cNvPr id="14" name="Овальная выноска 13"/>
          <p:cNvSpPr/>
          <p:nvPr/>
        </p:nvSpPr>
        <p:spPr>
          <a:xfrm>
            <a:off x="3419872" y="3933056"/>
            <a:ext cx="4320480" cy="720080"/>
          </a:xfrm>
          <a:prstGeom prst="wedgeEllipseCallout">
            <a:avLst>
              <a:gd name="adj1" fmla="val -66446"/>
              <a:gd name="adj2" fmla="val 4448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почнемо ми з посмішки!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спокой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3149"/>
          </a:xfrm>
          <a:prstGeom prst="rect">
            <a:avLst/>
          </a:prstGeom>
          <a:noFill/>
        </p:spPr>
      </p:pic>
      <p:pic>
        <p:nvPicPr>
          <p:cNvPr id="3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33590"/>
            <a:ext cx="7056784" cy="6724410"/>
          </a:xfrm>
          <a:prstGeom prst="rect">
            <a:avLst/>
          </a:prstGeom>
          <a:noFill/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131840" y="2708920"/>
            <a:ext cx="3528392" cy="132343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Усміхнемось всім навколо: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Небу, сонцю, квітам, людям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побачимо одразу – 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для нас привітним буде.</a:t>
            </a:r>
            <a:endParaRPr kumimoji="0" lang="uk-UA" sz="200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48328" y="6309320"/>
            <a:ext cx="495672" cy="54868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Діти, взявшись за руки, ходять  по колу, разом декламують вірш.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Картинки по запросу спокой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27" name="Овал 26"/>
          <p:cNvSpPr/>
          <p:nvPr/>
        </p:nvSpPr>
        <p:spPr>
          <a:xfrm>
            <a:off x="8316416" y="4437112"/>
            <a:ext cx="432048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300192" y="4365104"/>
            <a:ext cx="1440160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0"/>
          <p:cNvGrpSpPr/>
          <p:nvPr/>
        </p:nvGrpSpPr>
        <p:grpSpPr>
          <a:xfrm>
            <a:off x="395536" y="1265707"/>
            <a:ext cx="5832648" cy="5592293"/>
            <a:chOff x="467544" y="1148835"/>
            <a:chExt cx="5426555" cy="5376269"/>
          </a:xfrm>
        </p:grpSpPr>
        <p:sp>
          <p:nvSpPr>
            <p:cNvPr id="12" name="Овал 11"/>
            <p:cNvSpPr/>
            <p:nvPr/>
          </p:nvSpPr>
          <p:spPr>
            <a:xfrm rot="13418444">
              <a:off x="874506" y="2259586"/>
              <a:ext cx="2160000" cy="970781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Добрий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день.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2596980">
              <a:off x="3262552" y="4413725"/>
              <a:ext cx="2160000" cy="1028263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Моє шанування.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3734099" y="3381083"/>
              <a:ext cx="2160000" cy="864096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Привіт.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5400000">
              <a:off x="2123848" y="4941048"/>
              <a:ext cx="2160000" cy="1008112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Радий Вас  бачити!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 rot="16200000">
              <a:off x="2087844" y="1760783"/>
              <a:ext cx="2160000" cy="93610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Здрастуйте!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 rot="8288344">
              <a:off x="924902" y="4498798"/>
              <a:ext cx="2160000" cy="1016819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Доброго здоров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я!</a:t>
              </a:r>
            </a:p>
          </p:txBody>
        </p:sp>
        <p:sp>
          <p:nvSpPr>
            <p:cNvPr id="18" name="Овал 17"/>
            <p:cNvSpPr/>
            <p:nvPr/>
          </p:nvSpPr>
          <p:spPr>
            <a:xfrm rot="10800000">
              <a:off x="467544" y="3453091"/>
              <a:ext cx="2160000" cy="864096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dirty="0">
                  <a:solidFill>
                    <a:srgbClr val="002060"/>
                  </a:solidFill>
                </a:rPr>
                <a:t> </a:t>
              </a:r>
              <a:r>
                <a:rPr lang="uk-UA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Доброго ранку!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 rot="18945205">
              <a:off x="3257154" y="2222054"/>
              <a:ext cx="2160000" cy="916433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uk-UA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Вечір </a:t>
              </a:r>
            </a:p>
            <a:p>
              <a:pPr lvl="0" algn="ctr"/>
              <a:r>
                <a:rPr lang="ru-RU" sz="2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uk-UA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обрий!</a:t>
              </a:r>
              <a:endPara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" name="Picture 8" descr="Картинки по запросу картинка мальвин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4F9"/>
              </a:clrFrom>
              <a:clrTo>
                <a:srgbClr val="F5F4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068960"/>
            <a:ext cx="1728191" cy="1728192"/>
          </a:xfrm>
          <a:prstGeom prst="rect">
            <a:avLst/>
          </a:prstGeom>
          <a:noFill/>
        </p:spPr>
      </p:pic>
      <p:pic>
        <p:nvPicPr>
          <p:cNvPr id="21" name="Picture 5" descr="D:\картинки\det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065" t="14071" b="13402"/>
          <a:stretch>
            <a:fillRect/>
          </a:stretch>
        </p:blipFill>
        <p:spPr bwMode="auto">
          <a:xfrm>
            <a:off x="6093830" y="3789040"/>
            <a:ext cx="3050170" cy="244827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" y="0"/>
            <a:ext cx="914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Ввічливий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“той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хто дивиться 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вічі”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Очі – дзеркало душі. Отже, спілкуючись, співбесідники дивляться у вічі один одному, демонструючи свою миролюбність, уважність,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люб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язність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648328" y="6309320"/>
            <a:ext cx="495672" cy="54868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56/1342081/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спокой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149"/>
          </a:xfrm>
          <a:prstGeom prst="rect">
            <a:avLst/>
          </a:prstGeom>
          <a:noFill/>
        </p:spPr>
      </p:pic>
      <p:sp>
        <p:nvSpPr>
          <p:cNvPr id="21" name="Овальная выноска 20"/>
          <p:cNvSpPr/>
          <p:nvPr/>
        </p:nvSpPr>
        <p:spPr>
          <a:xfrm>
            <a:off x="3203848" y="764704"/>
            <a:ext cx="5652120" cy="1512168"/>
          </a:xfrm>
          <a:prstGeom prst="wedgeEllipseCallout">
            <a:avLst>
              <a:gd name="adj1" fmla="val -54504"/>
              <a:gd name="adj2" fmla="val 255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8" descr="Картинки по запросу старый сверчок картинки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2676525" cy="33623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9863" y="0"/>
            <a:ext cx="855413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ІГРОВИЙ ТРЕНІНГ</a:t>
            </a: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“ВВІЧЛИВЕ СЛОВО”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980728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Діти, по черзі підходьте до кошика, беріть два яблука (зелений і червоний), кажіть ввічливе слово або слова подяки і сідайте на місце.</a:t>
            </a:r>
            <a:endParaRPr lang="ru-RU" dirty="0"/>
          </a:p>
        </p:txBody>
      </p:sp>
      <p:pic>
        <p:nvPicPr>
          <p:cNvPr id="96264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5" y="2545748"/>
            <a:ext cx="5760640" cy="431225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270" name="Picture 1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988840"/>
            <a:ext cx="576064" cy="576064"/>
          </a:xfrm>
          <a:prstGeom prst="rect">
            <a:avLst/>
          </a:prstGeom>
          <a:noFill/>
        </p:spPr>
      </p:pic>
      <p:pic>
        <p:nvPicPr>
          <p:cNvPr id="96272" name="Picture 16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700808"/>
            <a:ext cx="1027444" cy="770038"/>
          </a:xfrm>
          <a:prstGeom prst="rect">
            <a:avLst/>
          </a:prstGeom>
          <a:noFill/>
        </p:spPr>
      </p:pic>
      <p:pic>
        <p:nvPicPr>
          <p:cNvPr id="96274" name="Picture 18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005064"/>
            <a:ext cx="1080120" cy="1080120"/>
          </a:xfrm>
          <a:prstGeom prst="rect">
            <a:avLst/>
          </a:prstGeom>
          <a:noFill/>
        </p:spPr>
      </p:pic>
      <p:pic>
        <p:nvPicPr>
          <p:cNvPr id="16" name="Picture 14" descr="Похожее изображение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365104"/>
            <a:ext cx="288032" cy="288032"/>
          </a:xfrm>
          <a:prstGeom prst="rect">
            <a:avLst/>
          </a:prstGeom>
          <a:noFill/>
        </p:spPr>
      </p:pic>
      <p:pic>
        <p:nvPicPr>
          <p:cNvPr id="17" name="Picture 16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365104"/>
            <a:ext cx="384315" cy="288032"/>
          </a:xfrm>
          <a:prstGeom prst="rect">
            <a:avLst/>
          </a:prstGeom>
          <a:noFill/>
        </p:spPr>
      </p:pic>
      <p:pic>
        <p:nvPicPr>
          <p:cNvPr id="18" name="Picture 14" descr="Похожее изображение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437112"/>
            <a:ext cx="288032" cy="288032"/>
          </a:xfrm>
          <a:prstGeom prst="rect">
            <a:avLst/>
          </a:prstGeom>
          <a:noFill/>
        </p:spPr>
      </p:pic>
      <p:pic>
        <p:nvPicPr>
          <p:cNvPr id="19" name="Picture 16" descr="Похожее изображение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365104"/>
            <a:ext cx="495672" cy="371491"/>
          </a:xfrm>
          <a:prstGeom prst="rect">
            <a:avLst/>
          </a:prstGeom>
          <a:noFill/>
        </p:spPr>
      </p:pic>
      <p:pic>
        <p:nvPicPr>
          <p:cNvPr id="20" name="Picture 16" descr="Похожее изображение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28743">
            <a:off x="5265846" y="4289262"/>
            <a:ext cx="504056" cy="377775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827584" y="548680"/>
            <a:ext cx="6804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Діти сидять у колі друзів. Посередині стоїть кошик з яблуками. </a:t>
            </a:r>
            <a:endParaRPr lang="ru-RU" dirty="0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648328" y="6309320"/>
            <a:ext cx="495672" cy="54868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20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спокой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1"/>
            <a:ext cx="9144000" cy="685314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2636912"/>
            <a:ext cx="6048672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Дівчинка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сказала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бібліотекарю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«Я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порвала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книжку,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підклейте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Дайте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ковбасу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звертається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хлопчик у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магазині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продавця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Люба бабуся! 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задоволенням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допоможу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Покличте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телефону Оксану.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Вибачте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будь ласка, 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штовхнула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ненавмисно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магазині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810039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ГРА «ЯБЛУКА ВВІЧЛИВОСТІ»</a:t>
            </a:r>
          </a:p>
        </p:txBody>
      </p:sp>
      <p:pic>
        <p:nvPicPr>
          <p:cNvPr id="6" name="Рисунок 5" descr="Картинки по запросу картинка мальви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8083" y="764704"/>
            <a:ext cx="3355917" cy="3358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0" y="836712"/>
            <a:ext cx="5652120" cy="1152128"/>
          </a:xfrm>
          <a:prstGeom prst="wedgeEllipseCallout">
            <a:avLst>
              <a:gd name="adj1" fmla="val 66831"/>
              <a:gd name="adj2" fmla="val -133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правильно – </a:t>
            </a:r>
            <a:r>
              <a:rPr lang="ru-RU" sz="2000" b="1" i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зелене</a:t>
            </a:r>
            <a:r>
              <a:rPr lang="ru-RU" sz="2000" b="1" i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яблуко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не правильно –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червоне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яблуко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573016"/>
            <a:ext cx="2699792" cy="2023412"/>
          </a:xfrm>
          <a:prstGeom prst="rect">
            <a:avLst/>
          </a:prstGeom>
          <a:noFill/>
        </p:spPr>
      </p:pic>
      <p:pic>
        <p:nvPicPr>
          <p:cNvPr id="10" name="Picture 1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581128"/>
            <a:ext cx="2016224" cy="2016224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48328" y="6309320"/>
            <a:ext cx="495672" cy="54868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4214</TotalTime>
  <Words>579</Words>
  <Application>Microsoft Office PowerPoint</Application>
  <PresentationFormat>Екран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15</cp:revision>
  <dcterms:created xsi:type="dcterms:W3CDTF">2018-04-06T14:36:00Z</dcterms:created>
  <dcterms:modified xsi:type="dcterms:W3CDTF">2021-04-19T19:49:01Z</dcterms:modified>
</cp:coreProperties>
</file>