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4" r:id="rId5"/>
    <p:sldId id="265" r:id="rId6"/>
    <p:sldId id="25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ДІТЕЙ</a:t>
            </a:r>
          </a:p>
        </p:txBody>
      </p:sp>
      <p:pic>
        <p:nvPicPr>
          <p:cNvPr id="4" name="Содержимое 3" descr="babystyle.com.u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138642" cy="485778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88296" cy="5672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розширити знання учнів про їхні права; підвести учнів до розуміння того, що необхідно не лише знати, але й сумлінно виконувати свої обов’язки; прагнути розуміння необхідності виконувати правила поведінки в школі; сприяти розвитку мислення, уяви, пам’яті і самостійності.</a:t>
            </a: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 діти мають право на освіту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Всі діти мають право на освіту, і обов’язок держави – забезпечити для кожної дитини безкоштовну обов’язкову середню освіту.</a:t>
            </a:r>
          </a:p>
        </p:txBody>
      </p:sp>
      <p:pic>
        <p:nvPicPr>
          <p:cNvPr id="5" name="Picture 2" descr="C:\Users\Olechka\Desktop\Kids-sitting-on-books-968x102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1612"/>
            <a:ext cx="4038600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 мають право на розвиток талантів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кожній дитині закладений певний дар.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Завдання держави полягає у тому, щоб не лише вчасно помітити талановитих дітей, а й сприяти розвитку їх талантів.</a:t>
            </a:r>
          </a:p>
        </p:txBody>
      </p:sp>
      <p:pic>
        <p:nvPicPr>
          <p:cNvPr id="5" name="Picture 2" descr="C:\Users\Olechka\Desktop\1849589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4876" y="1500174"/>
            <a:ext cx="4143404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 діти мають право на особисте життя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Кожна дитина має право на захист від втручання до особистого та приватного життя!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Не можна втручатися у листування дітей, порушувати їх честь та гідність!</a:t>
            </a:r>
          </a:p>
        </p:txBody>
      </p:sp>
      <p:pic>
        <p:nvPicPr>
          <p:cNvPr id="5" name="Picture 3" descr="C:\Users\Olechka\Desktop\bbc2f5fd6c07086f76852edd9701cd0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0174"/>
            <a:ext cx="4038600" cy="471490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 мають право на любов та піклування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Дитина має право на піклування батьків, родичів, держави, громади.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Інтереси людей є першочерговими</a:t>
            </a:r>
            <a:r>
              <a:rPr lang="uk-UA" dirty="0"/>
              <a:t>.</a:t>
            </a:r>
          </a:p>
        </p:txBody>
      </p:sp>
      <p:pic>
        <p:nvPicPr>
          <p:cNvPr id="5" name="Picture 2" descr="C:\Users\Olechka\Desktop\f3ptty4lah-300x19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643050"/>
            <a:ext cx="4857784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 діти мають право на відпочинок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Всі діти мають право на відпочинок, дозвілля, участь у культурному та творчому житті.</a:t>
            </a:r>
          </a:p>
        </p:txBody>
      </p:sp>
      <p:pic>
        <p:nvPicPr>
          <p:cNvPr id="5" name="Picture 2" descr="C:\Users\Olechka\Desktop\d0b0d0b4d0b0d0bfd182d0b0d186d196d18f-d0b4d0be-d181d0b0d0b4d0bad0b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357718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Кожна дитина має невід’ємне право на </a:t>
            </a:r>
            <a:r>
              <a:rPr lang="uk-UA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Життя кожної дитини є найціннішим не тільки для батьків.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Кожна країна має забезпечувати  виживання та здоровий розвиток дітей – маленьких громадян країни.</a:t>
            </a:r>
          </a:p>
        </p:txBody>
      </p:sp>
      <p:pic>
        <p:nvPicPr>
          <p:cNvPr id="5" name="Picture 2" descr="C:\Users\Olechka\Desktop\jesus-and-my-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4429156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Особлива турбота про </a:t>
            </a:r>
            <a:r>
              <a:rPr lang="uk-UA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дітей-сиріт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Держава повинна забезпечувати захист дитини, яка позбавлена сім’ї, надаючи відповідальну альтернативу сімейному вихованню</a:t>
            </a:r>
            <a:r>
              <a:rPr lang="uk-UA" dirty="0"/>
              <a:t>.</a:t>
            </a:r>
          </a:p>
        </p:txBody>
      </p:sp>
      <p:pic>
        <p:nvPicPr>
          <p:cNvPr id="5" name="Picture 2" descr="C:\Users\Olechka\Desktop\photodune_6871836_paper_family_in_hands_m_1505221042_613x490.4_3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1612"/>
            <a:ext cx="4138642" cy="478634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Особлива турбота </a:t>
            </a:r>
            <a:r>
              <a:rPr lang="uk-UA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дітям-інвалідам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Дитина-інвалід має право на особливе піклування та умови життя, які забезпечать її гідність та участь у житті суспільства.</a:t>
            </a:r>
          </a:p>
        </p:txBody>
      </p:sp>
      <p:pic>
        <p:nvPicPr>
          <p:cNvPr id="5" name="Picture 2" descr="C:\Users\Olechka\Desktop\6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500174"/>
            <a:ext cx="4857784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Пам’ятай!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Ти ще дитина, але маєш свої права!</a:t>
            </a:r>
          </a:p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І ти маєш їх знати!</a:t>
            </a:r>
          </a:p>
        </p:txBody>
      </p:sp>
      <p:pic>
        <p:nvPicPr>
          <p:cNvPr id="5" name="Picture 2" descr="C:\Users\TanuFkaa\Desktop\1325256276_fniceboys2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714356"/>
            <a:ext cx="4654554" cy="5500726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ы для презентаций\фон 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4"/>
            <a:ext cx="9144000" cy="6643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1357298"/>
            <a:ext cx="8286776" cy="2677656"/>
          </a:xfrm>
          <a:prstGeom prst="rect">
            <a:avLst/>
          </a:prstGeom>
          <a:noFill/>
          <a:ln>
            <a:noFill/>
          </a:ln>
        </p:spPr>
        <p:txBody>
          <a:bodyPr wrap="square" numCol="2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ЛЮДИНА –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найцінніший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скарб.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Кожен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з вас -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особистість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,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і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саме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такої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                          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людини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, як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ви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  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більше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не буде                   на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цій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Землі</a:t>
            </a:r>
            <a:r>
              <a:rPr lang="ru-RU" sz="2800" b="1" dirty="0">
                <a:ln w="1905">
                  <a:solidFill>
                    <a:srgbClr val="6633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. </a:t>
            </a:r>
            <a:endParaRPr lang="ru-RU" sz="2800" b="1" dirty="0">
              <a:ln w="1905">
                <a:solidFill>
                  <a:srgbClr val="6633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людини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людини –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 можливості, які окреслюють простір вільної від втручання держави діяльності людини. Права людини записані у </a:t>
            </a: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Конституції.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3" descr="C:\Users\TanuFkaa\Desktop\49352174fec530a73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572032" cy="4861953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Конвенція ООН про права дитини</a:t>
            </a:r>
            <a:r>
              <a:rPr lang="uk-UA" sz="40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000" indent="0">
              <a:buNone/>
            </a:pPr>
            <a:r>
              <a:rPr 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Усі права дітей записані у Конвенції ООН про права дитини.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ООН про права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це угода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записано, як уряд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резолюцією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Асамблеї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ООН у 1989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ратифіковано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191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indent="0">
              <a:buNone/>
            </a:pP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ООН про права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1991 року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 descr="C:\Users\Маргарита\Downloads\КОНВЕНЦ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428736"/>
            <a:ext cx="4500594" cy="50006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Дитячий фонд ООН - ЮНІСЕФ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Дитячий фонд ООН, ЮНІСЕФ, спеціалізована структура ООН, створена у 1946 році. Мета фонду – поліпшення стану здоров’я, харчування, умов існування дітей. Фонд надає допомогу дітям бідних держав.</a:t>
            </a:r>
          </a:p>
        </p:txBody>
      </p:sp>
      <p:pic>
        <p:nvPicPr>
          <p:cNvPr id="5" name="Picture 2" descr="C:\Users\TanuFkaa\Desktop\600px-Flag_of_UNICEF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38600" cy="450059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Дитиною вважається людина до 18 років</a:t>
            </a:r>
            <a:r>
              <a:rPr lang="uk-UA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  Якщо тобі не виповнилось 18, ти вважаєшся дитиною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(Конвенція ООН).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Ти ще ростеш, ходиш до школи, одним словом – формуєшся духовно і фізично!</a:t>
            </a:r>
          </a:p>
        </p:txBody>
      </p:sp>
      <p:pic>
        <p:nvPicPr>
          <p:cNvPr id="5" name="Picture 4" descr="C:\Users\Olechka\Desktop\28d32b2a9e095685be9bff3ff702d8c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3" y="1643050"/>
            <a:ext cx="4500595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 діти є рівними у своїх правах!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Всі діти незалежно від походження , кольору шкіри, національності, статі, мову, релігії є рівними у своїх правах!</a:t>
            </a:r>
          </a:p>
        </p:txBody>
      </p:sp>
      <p:pic>
        <p:nvPicPr>
          <p:cNvPr id="5" name="Picture 2" descr="C:\Users\Olechka\Desktop\OurChildrensSettingFac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357298"/>
            <a:ext cx="5072066" cy="507209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 мають право на об’єднання</a:t>
            </a:r>
          </a:p>
        </p:txBody>
      </p:sp>
      <p:pic>
        <p:nvPicPr>
          <p:cNvPr id="5" name="Picture 2" descr="C:\Users\Olechka\Desktop\deti-i-zemnoy-shar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428736"/>
            <a:ext cx="4714907" cy="5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Всі діти мають право зустрічатися з іншими людьми, вступати до асоціацій, об’єднань або ж створювати їх!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 мають право на медичну допомогу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Діти мають право на хорошу медичну допомогу, яку реально може забезпечити держава.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Жодна дитина не може бути позбавлена доступу до ефективної охорони здоров’я.</a:t>
            </a:r>
          </a:p>
        </p:txBody>
      </p:sp>
      <p:pic>
        <p:nvPicPr>
          <p:cNvPr id="5" name="Picture 2" descr="C:\Users\Olechka\Desktop\dokter_trspt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611"/>
            <a:ext cx="4038600" cy="45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590</Words>
  <Application>Microsoft Office PowerPoint</Application>
  <PresentationFormat>Екран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ПРАВА ДІТЕЙ</vt:lpstr>
      <vt:lpstr>Презентація PowerPoint</vt:lpstr>
      <vt:lpstr>Права людини</vt:lpstr>
      <vt:lpstr>Конвенція ООН про права дитини.</vt:lpstr>
      <vt:lpstr>Дитячий фонд ООН - ЮНІСЕФ</vt:lpstr>
      <vt:lpstr>Дитиною вважається людина до 18 років!</vt:lpstr>
      <vt:lpstr>Всі діти є рівними у своїх правах!</vt:lpstr>
      <vt:lpstr>Діти мають право на об’єднання</vt:lpstr>
      <vt:lpstr>Діти мають право на медичну допомогу</vt:lpstr>
      <vt:lpstr>Всі діти мають право на освіту.</vt:lpstr>
      <vt:lpstr>Діти мають право на розвиток талантів</vt:lpstr>
      <vt:lpstr>Всі діти мають право на особисте життя</vt:lpstr>
      <vt:lpstr>Діти мають право на любов та піклування</vt:lpstr>
      <vt:lpstr>Всі діти мають право на відпочинок</vt:lpstr>
      <vt:lpstr>Кожна дитина має невід’ємне право на життя</vt:lpstr>
      <vt:lpstr>Особлива турбота про дітей-сиріт</vt:lpstr>
      <vt:lpstr>Особлива турбота дітям-інвалідам</vt:lpstr>
      <vt:lpstr>Презентація PowerPoint</vt:lpstr>
      <vt:lpstr>Пам’ятай!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організацію роботи щодо охорони прав дітей та їх соціального захисту</dc:title>
  <dc:creator>1</dc:creator>
  <cp:lastModifiedBy>user</cp:lastModifiedBy>
  <cp:revision>82</cp:revision>
  <dcterms:created xsi:type="dcterms:W3CDTF">2010-06-22T02:09:05Z</dcterms:created>
  <dcterms:modified xsi:type="dcterms:W3CDTF">2021-04-19T19:44:31Z</dcterms:modified>
</cp:coreProperties>
</file>