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86" r:id="rId4"/>
    <p:sldId id="260" r:id="rId5"/>
    <p:sldId id="293" r:id="rId6"/>
    <p:sldId id="291" r:id="rId7"/>
    <p:sldId id="294" r:id="rId8"/>
    <p:sldId id="295" r:id="rId9"/>
    <p:sldId id="296" r:id="rId10"/>
    <p:sldId id="297" r:id="rId11"/>
    <p:sldId id="264" r:id="rId12"/>
    <p:sldId id="28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82" d="100"/>
          <a:sy n="82" d="100"/>
        </p:scale>
        <p:origin x="146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C22196-5515-482F-AF22-5DD529C38A0F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62E384-DBA6-4F8A-9988-4893444535D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13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BCD9A15-F1A7-4671-92C0-5AF435BBAB88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F6333-FFC5-4718-835B-8009C95BA69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F16A-4E04-4992-A02A-261C88356D88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45CC-7296-4543-9DDF-6CC06DC1A55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75CF-D258-4813-A1E1-B6AFCB90015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399A1-A686-4FB3-A011-2D204F027D3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0D2D-73B8-4519-A4B7-E6D58110783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7C19-652F-4226-BF7C-3FBD5857B52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04D9-7149-495A-868F-8637372BC835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D82B-36F0-47AF-82C6-5D6A9B268E0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8E91-0E40-4578-B1BF-C0324EBF8F57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F7F5-CF50-44BD-A915-0A1628AE6C0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4BCF-5C52-41DC-94C6-CBD7862CE5D9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2E03-21FF-4E2C-9C3F-481E5BDDD1C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A91D-054C-4EFC-A291-1787DA665E91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8B35-32E7-4CC8-BA87-10018FF6EFB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3882-6562-40B8-8D0A-A83E7C74ADF1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0DCEE-17B9-4046-B764-CE36906D275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89E7-99C3-46CC-9AFC-9231533475D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24F5-3C92-43CE-8CA3-B0346FFD89C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B091-8D21-4E44-AABF-D20D686F83D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38BE-C6E6-4769-BEB0-4F4E1E415D9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B7083B2-470D-43E9-9C0A-528A9CFA8957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B0DFBAE-B902-4E4F-8AE4-39C74A57AA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6" r:id="rId6"/>
    <p:sldLayoutId id="2147483687" r:id="rId7"/>
    <p:sldLayoutId id="2147483688" r:id="rId8"/>
    <p:sldLayoutId id="2147483689" r:id="rId9"/>
    <p:sldLayoutId id="2147483680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C9004D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Хто ж такий справжній патріот?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i="1" dirty="0" err="1">
                <a:solidFill>
                  <a:schemeClr val="tx1"/>
                </a:solidFill>
              </a:rPr>
              <a:t>Жить</a:t>
            </a:r>
            <a:r>
              <a:rPr lang="uk-UA" i="1" dirty="0">
                <a:solidFill>
                  <a:schemeClr val="tx1"/>
                </a:solidFill>
              </a:rPr>
              <a:t> –Вітчизні служить!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29124" y="1216152"/>
            <a:ext cx="4500594" cy="4937760"/>
          </a:xfrm>
        </p:spPr>
        <p:txBody>
          <a:bodyPr/>
          <a:lstStyle/>
          <a:p>
            <a:pPr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Мета: розширити знання учнів про рідну державу; розкрити суть понять “громадянин”, “патріот”, “патріотизм”; розвивати прагнення бути свідомим громадянином України і її патріотом; виховувати любов до рідної землі, до своєї держави.</a:t>
            </a:r>
          </a:p>
          <a:p>
            <a:pPr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Підготувала: Євгенія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Малінська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i="1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9" y="1357298"/>
            <a:ext cx="407196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Вони — вистояли. Вони — витримали. Це бетон не витримав!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LINA\Downloads\4697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63193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888" y="0"/>
            <a:ext cx="2699600" cy="11429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Патріотами не стають, патріотами народжуються!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algn="ctr" eaLnBrk="1" hangingPunct="1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Творчий пошук</a:t>
            </a:r>
          </a:p>
          <a:p>
            <a:pPr algn="ctr" eaLnBrk="1" hangingPunct="1"/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Знайдіть риси, які  на вашу думку притаманні патріотові.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5715000" cy="5715000"/>
          </a:xfrm>
        </p:spPr>
        <p:txBody>
          <a:bodyPr numCol="2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Любов до рідної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землі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Мужність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Байдужість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Відданість Батьківщині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Шана до традицій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Ненависть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Повага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Злагода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Тривога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Ніжність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Хоробрість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Справедливість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Освіченість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Стійкість поглядів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Непохитність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Щирість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Жорстокість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Зневажливість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Заздрість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Підлість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Чесність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Радість</a:t>
            </a:r>
            <a:endParaRPr lang="uk-UA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Чемність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Активна громадянська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позиція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Непримиренність до ворогів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Толерантність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219200"/>
            <a:ext cx="2395177" cy="292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8507288" cy="6597352"/>
          </a:xfrm>
        </p:spPr>
        <p:txBody>
          <a:bodyPr/>
          <a:lstStyle/>
          <a:p>
            <a:pPr algn="ctr">
              <a:buNone/>
            </a:pPr>
            <a:r>
              <a:rPr lang="ru-RU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Пам’ятка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молодого громадянина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Пам’ятай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громадянин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вільної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для</a:t>
            </a:r>
          </a:p>
          <a:p>
            <a:pPr>
              <a:buNone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кроком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словом,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сприяти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злагоді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порозумінню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й народу.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Сприяй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відродженню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набувай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ґрунтовних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</a:t>
            </a:r>
          </a:p>
          <a:p>
            <a:pPr>
              <a:buNone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Повсякчас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дотримуйся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засад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духовності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None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загальноприйнятих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християнських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заповідей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Виховуй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патріотизм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чесність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мужність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терпимість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недоліків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Засуджуй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байдужість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зраду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Чесно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добросовісно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трудись на благо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державності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7. Будь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готовим стати на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цілісності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її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кордонів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народу.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Охороняй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екологічне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раціонально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використовуй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природні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Серцем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відчуй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державою, яка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піклується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про тебе.</a:t>
            </a:r>
          </a:p>
        </p:txBody>
      </p:sp>
    </p:spTree>
    <p:extLst>
      <p:ext uri="{BB962C8B-B14F-4D97-AF65-F5344CB8AC3E}">
        <p14:creationId xmlns:p14="http://schemas.microsoft.com/office/powerpoint/2010/main" val="361169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969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Патріотизм 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1589882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889" y="1435948"/>
            <a:ext cx="2509796" cy="177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837" y="3499365"/>
            <a:ext cx="4152900" cy="273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35" y="3571876"/>
            <a:ext cx="4085614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724525" y="1214422"/>
            <a:ext cx="34194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Поміркуйте: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1.Що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таке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патріотизм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2.Що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належить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отичних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переконань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3.Чи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потрібно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почуття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зараз?</a:t>
            </a:r>
          </a:p>
          <a:p>
            <a:pPr eaLnBrk="0" hangingPunct="0"/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4.Чи обмежується почуття патріотизму</a:t>
            </a:r>
          </a:p>
          <a:p>
            <a:pPr eaLnBrk="0" hangingPunct="0"/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кордонами держави?</a:t>
            </a:r>
          </a:p>
          <a:p>
            <a:pPr eaLnBrk="0" hangingPunct="0"/>
            <a:endParaRPr lang="uk-UA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8568952" cy="1608260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Патріотизм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за долю народу,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інтересам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28802"/>
            <a:ext cx="6984776" cy="47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8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чого починається </a:t>
            </a:r>
            <a:b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патріотизм?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r>
              <a:rPr lang="uk-UA" dirty="0"/>
              <a:t>\</a:t>
            </a:r>
          </a:p>
          <a:p>
            <a:pPr eaLnBrk="1" hangingPunct="1"/>
            <a:endParaRPr lang="uk-UA" dirty="0"/>
          </a:p>
          <a:p>
            <a:pPr algn="ctr" eaLnBrk="1" hangingPunct="1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вибирати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дружину,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Батьківщину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.(В. Симоненко)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198" y="1434306"/>
            <a:ext cx="254170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34" y="2833996"/>
            <a:ext cx="4786314" cy="402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928670"/>
            <a:ext cx="3492133" cy="196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 rot="10800000" flipV="1">
            <a:off x="323850" y="4656626"/>
            <a:ext cx="1727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uk-UA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uk-UA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571868" y="857232"/>
            <a:ext cx="278608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Краще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рiднiм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краї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милiм</a:t>
            </a: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Полягти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кiстьми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сконати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Нiж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землi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чужiй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ворожiй</a:t>
            </a: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славi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й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шанi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пробувати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!»</a:t>
            </a:r>
            <a:r>
              <a:rPr lang="uk-UA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,Кремпенчуг\1286283840_horse-rider-koss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4113748" cy="5144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381504" y="214290"/>
            <a:ext cx="4762496" cy="578619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tx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  <a:p>
            <a:pPr lvl="1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земля наших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предків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земля, де ми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народилися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живемо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тяжкої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панщини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усяких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панських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кривд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селяни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тікали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у степи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Дніпрові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пороги. Так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виникло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козацтво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b="1" dirty="0">
              <a:solidFill>
                <a:schemeClr val="bg1"/>
              </a:solidFill>
            </a:endParaRPr>
          </a:p>
          <a:p>
            <a:pPr lvl="1"/>
            <a:endParaRPr lang="ru-RU" b="1" i="1" dirty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22833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615262" cy="571520"/>
          </a:xfrm>
        </p:spPr>
        <p:txBody>
          <a:bodyPr/>
          <a:lstStyle/>
          <a:p>
            <a:pPr algn="ctr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Козак — вільна озброєна людина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Герої </a:t>
            </a:r>
            <a:r>
              <a:rPr lang="uk-UA" sz="6000" dirty="0" err="1">
                <a:latin typeface="Times New Roman" pitchFamily="18" charset="0"/>
                <a:cs typeface="Times New Roman" pitchFamily="18" charset="0"/>
              </a:rPr>
              <a:t>Крут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LINA\Downloads\nw_im578x383-cov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00105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NA\Downloads\1454060373_kruty-znak_z_krulam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063678" cy="4937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1357298"/>
            <a:ext cx="46434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юнаки,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навкруги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смерть,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кров.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«На порох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стерти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перебити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!» –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Муравйов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зупинити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 рано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тішаться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кати: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зброї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Народ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перемогти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INA\Downloads\6615635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2121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TM03457444[[fn=Основний]]</Template>
  <TotalTime>1</TotalTime>
  <Words>455</Words>
  <Application>Microsoft Office PowerPoint</Application>
  <PresentationFormat>Екран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1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Хто ж такий справжній патріот?</vt:lpstr>
      <vt:lpstr>Патріотизм ?</vt:lpstr>
      <vt:lpstr>    Патріотизм – любов до батьківщини, до свого народу, відповідальність за долю народу, готовність служити її інтересам </vt:lpstr>
      <vt:lpstr>З чого починається  патріотизм?</vt:lpstr>
      <vt:lpstr>Презентація PowerPoint</vt:lpstr>
      <vt:lpstr>Козак — вільна озброєна людина</vt:lpstr>
      <vt:lpstr>Герої Крут</vt:lpstr>
      <vt:lpstr>Презентація PowerPoint</vt:lpstr>
      <vt:lpstr>Презентація PowerPoint</vt:lpstr>
      <vt:lpstr>Вони — вистояли. Вони — витримали. Це бетон не витримав!</vt:lpstr>
      <vt:lpstr>Патріотами не стають, патріотами народжуються! </vt:lpstr>
      <vt:lpstr>Презентація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Милосердя і доброта – людства два крила</dc:title>
  <dc:creator>Иришка Чубарик</dc:creator>
  <cp:lastModifiedBy>user</cp:lastModifiedBy>
  <cp:revision>61</cp:revision>
  <dcterms:created xsi:type="dcterms:W3CDTF">2012-03-01T19:59:04Z</dcterms:created>
  <dcterms:modified xsi:type="dcterms:W3CDTF">2021-04-20T20:15:40Z</dcterms:modified>
</cp:coreProperties>
</file>