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58" r:id="rId7"/>
    <p:sldId id="270" r:id="rId8"/>
    <p:sldId id="269" r:id="rId9"/>
    <p:sldId id="271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906CE-195A-49CD-A25E-F30F06D73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3CD777B-C38D-41D4-BB85-096B13A22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493048-DB0C-49E9-AD65-D68516FD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4CA2B2-1376-436C-91D7-C6CB454D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8DEF93-B80B-419D-A9B7-73B05C23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5050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560AA-CC2F-48C3-9843-B8E60F96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62B0D-B3EB-46BA-B106-2C836330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BEB820-F2C9-4764-B169-F2549E07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30162D-6912-4442-8294-1063BA81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E5376D-89DC-418A-897C-A3FD1490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024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2EC6A4-7AD7-410F-9949-CDD5F8A09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DC486C-B27B-464E-8776-DAB825E1E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E56EEA-D6CA-4FCC-BE6B-8AED581A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308125-5581-475D-8F4B-7B88271F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9F5854-54A4-4B65-BE8F-512CC8AF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9585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B507C-4B9D-48F2-A21A-5CB2D455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AE4B87-23AA-4B77-89EE-1B09BFA80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BA2920-594F-4599-B2DB-AB28307F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CE758E-C3BE-4C49-ADBE-12D49CE5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E4206B-C201-4D63-B3CE-0B87F373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891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1882B-CDFD-4E45-A248-D7160D24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CDD5F0-0E30-4293-BC05-324AFAB8F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E94461-AAFF-4091-B542-008CCFDB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736B67-840C-4B0C-BE10-0F557718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710B93-8C23-478D-AC41-CBB5EF96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801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432A2-D5DC-4799-8CCC-5EA032E7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616D00-3AA7-4300-82DF-5E3EA4C5E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72CA029-9E29-476F-A593-9A9E9E8DC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6A01EA-50B9-483C-ADCF-CC051E6E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A56711-B6CB-4481-B4FE-EAE203C9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858744-1C64-4046-B691-CBF02B17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968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101F3-8BFF-411E-94CE-FC0828D9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183F81-3224-4650-9F29-7009B4FE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CBABF2-519D-4A20-9276-A87C405C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2AF7953-949E-40C0-AF87-40A544535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9ED99F6-F2C2-4996-B710-BF5665AA4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E49DA59-341C-41A6-9E4D-FF026193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1E79F87-9375-46C1-9628-0EBFC6F4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101AF1-0042-4F2E-AF78-2ABE44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6703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2CA33-5B46-47A4-932E-95AE39F0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625D506-2C54-4A6C-8AD2-7E3E395D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E316FE8-962D-4A7C-8E53-2E3BDB14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C461AE-0EE4-4868-8033-022BB602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8209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3F2EBF8-BBBD-496A-8861-94033B07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ECF44F2-13ED-471D-BFCE-70670640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AD61B67-F187-4094-93B6-2C7DA75A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372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02977-7E94-4EDE-A00F-13658358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725E02-B269-452F-89F4-804A7D5D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863840E-EF72-4BCD-980C-47FE2FD8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14D4F4D-95C2-47CB-8574-C72CA0C5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65543E5-A242-4F45-92BF-1C9E00B0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4D99BF-4DDD-4802-ABB8-64FC7956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4066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8F669-7811-4AEA-ADBB-0AD922C7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9ACB08E-F400-4BAD-BC8D-236B65969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427F1C-1E19-4F4E-9DEA-8DD6E8711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02CD17-383A-4A1F-9F75-86DBCA61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64138B-FF29-40AE-8496-D4DF482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B24651-9F80-4763-A02C-D015B3AF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21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299E56A-792F-4EA3-BD04-C80B2E2A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2BB1A9-6F66-4ECF-A5E1-4120B5335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9177DE-68BE-4848-8B80-093BEE2E1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FACD8-1F03-427D-8FFB-FBB705AB307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C45627-18F9-4108-96DA-3D4DAD4A4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633959-7939-483A-A0EE-DDBCDBD8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7664-19F2-4299-86EB-82AAF0798BF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3C01-EE66-421F-B235-4C3812EC4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   </a:t>
            </a:r>
            <a:endParaRPr lang="ru-RU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4384C1-2A45-49DA-A0C1-408BC15D9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8CA41-AFD0-4E90-93F2-E3512519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024C5E-0C50-419E-A9F0-403DF891A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6" y="168812"/>
            <a:ext cx="9847384" cy="6260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7E1DE-A3D0-49A2-B846-6B0BC3CCE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9" y="3735046"/>
            <a:ext cx="4726746" cy="2440671"/>
          </a:xfrm>
          <a:prstGeom prst="rect">
            <a:avLst/>
          </a:prstGeom>
        </p:spPr>
      </p:pic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3045C315-10D8-4451-807A-C1F099C5D099}"/>
              </a:ext>
            </a:extLst>
          </p:cNvPr>
          <p:cNvSpPr txBox="1">
            <a:spLocks/>
          </p:cNvSpPr>
          <p:nvPr/>
        </p:nvSpPr>
        <p:spPr>
          <a:xfrm>
            <a:off x="196948" y="4276577"/>
            <a:ext cx="4198490" cy="2356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Я І МОЯ СІМ</a:t>
            </a:r>
            <a:r>
              <a:rPr lang="ru-RU" sz="4000" dirty="0"/>
              <a:t>’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Я.</a:t>
            </a:r>
          </a:p>
          <a:p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НАЙБЛИЖЧЕ ОТОЧЕННЯ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8935" y="6316394"/>
            <a:ext cx="576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Підготувала: Мирослава </a:t>
            </a:r>
            <a:r>
              <a:rPr lang="uk-UA" dirty="0" err="1"/>
              <a:t>Радківська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7909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B364716-E876-4CB5-BA90-CECD3E1D8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EE93EB8-A9B6-4449-BE3A-98A1F9F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6" y="681038"/>
            <a:ext cx="9824803" cy="6830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ПІДСУМОК УРОКУ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E960A54-A584-4DD1-A507-7BFA2383EEE7}"/>
              </a:ext>
            </a:extLst>
          </p:cNvPr>
          <p:cNvSpPr txBox="1">
            <a:spLocks/>
          </p:cNvSpPr>
          <p:nvPr/>
        </p:nvSpPr>
        <p:spPr>
          <a:xfrm>
            <a:off x="9024078" y="2878111"/>
            <a:ext cx="3167921" cy="36276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ПІДСУМОК УРОКУ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67BC3A-B66D-47AE-9B68-2344A9E5F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64">
            <a:off x="8784602" y="4105684"/>
            <a:ext cx="2950668" cy="26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75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87F679D-C125-4913-8280-BE7EA9F76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260758"/>
            <a:ext cx="11679492" cy="6439845"/>
          </a:xfrm>
        </p:spPr>
      </p:pic>
    </p:spTree>
    <p:extLst>
      <p:ext uri="{BB962C8B-B14F-4D97-AF65-F5344CB8AC3E}">
        <p14:creationId xmlns:p14="http://schemas.microsoft.com/office/powerpoint/2010/main" val="342083200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CB3C2-0C3A-4583-8B70-5253B537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40EC85-044B-4B5C-86A1-B07D8B2A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uk-UA" dirty="0" err="1">
                <a:solidFill>
                  <a:schemeClr val="accent1"/>
                </a:solidFill>
              </a:rPr>
              <a:t>оиролорбот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069F0D4F-CA3C-4B0A-B712-0DCF8C8E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9931"/>
            <a:ext cx="10515601" cy="611294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BE8678-CDF1-43E6-B302-A79B405EAED4}"/>
              </a:ext>
            </a:extLst>
          </p:cNvPr>
          <p:cNvSpPr txBox="1">
            <a:spLocks/>
          </p:cNvSpPr>
          <p:nvPr/>
        </p:nvSpPr>
        <p:spPr>
          <a:xfrm>
            <a:off x="838200" y="2503357"/>
            <a:ext cx="10515600" cy="166390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>
                <a:latin typeface="Arial" panose="020B0604020202020204" pitchFamily="34" charset="0"/>
                <a:cs typeface="Arial" panose="020B0604020202020204" pitchFamily="34" charset="0"/>
              </a:rPr>
              <a:t>ПАМ»ЯТАЙ!</a:t>
            </a:r>
            <a:br>
              <a:rPr lang="uk-UA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800" b="1">
                <a:latin typeface="Arial" panose="020B0604020202020204" pitchFamily="34" charset="0"/>
                <a:cs typeface="Arial" panose="020B0604020202020204" pitchFamily="34" charset="0"/>
              </a:rPr>
              <a:t> ТВОЯ СІМ»Я – ТВОЄ БАГАТСТВО!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3383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87134C-7EBF-44AD-993A-D288DC13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"/>
            <a:ext cx="12192000" cy="641486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50C187F-6622-41BD-9884-B7D52CB3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42670"/>
            <a:ext cx="12192000" cy="13153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Сім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’я, родина,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рід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моє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найближче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коло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270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2549F-47E3-49AE-BCEE-B21F69FA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E19A4FC-AA99-4305-9ED8-7DCBA2A64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3"/>
            <a:ext cx="12192000" cy="6853127"/>
          </a:xfrm>
        </p:spPr>
      </p:pic>
    </p:spTree>
    <p:extLst>
      <p:ext uri="{BB962C8B-B14F-4D97-AF65-F5344CB8AC3E}">
        <p14:creationId xmlns:p14="http://schemas.microsoft.com/office/powerpoint/2010/main" val="126516138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BC60E1F-94A9-40C3-A289-BBC7C70AFB2F}"/>
              </a:ext>
            </a:extLst>
          </p:cNvPr>
          <p:cNvSpPr txBox="1">
            <a:spLocks/>
          </p:cNvSpPr>
          <p:nvPr/>
        </p:nvSpPr>
        <p:spPr>
          <a:xfrm>
            <a:off x="8173329" y="0"/>
            <a:ext cx="4018670" cy="685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rgbClr val="00B0F0"/>
                </a:solidFill>
              </a:rPr>
              <a:t>Послухай як звучать назви твоїх рідних різними мовами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F6579E-128A-47C3-B141-263B5FA9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654" y="0"/>
            <a:ext cx="830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648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C0E784A-373D-4BF2-B92B-3B771FAD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474376-F5C3-40E2-A576-049D0FA3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161" y="1004341"/>
            <a:ext cx="4392117" cy="551638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just"/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бабуся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сестра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доня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тітка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дядько</a:t>
            </a:r>
            <a:b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F17AF7-2452-4678-A3CD-4299AE5E3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5" y="2653260"/>
            <a:ext cx="3153282" cy="38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230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42A91F9-8D5D-421E-8EFC-0F5838602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44163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69A84A-255F-4DEE-AEED-C492A168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1" y="5387925"/>
            <a:ext cx="11662117" cy="122388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НАЗВИ ЛЮДЕЙ, ЩО ВХОДЯТЬ ДО ТВОГО НАЙБЛИЖЧОГО КОЛА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7158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B9C70-C063-4C02-A39B-F7A56CFB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83ECDB2-79A8-4E98-90E9-682EF5E0A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62"/>
            <a:ext cx="12192000" cy="6858000"/>
          </a:xfrm>
        </p:spPr>
      </p:pic>
      <p:pic>
        <p:nvPicPr>
          <p:cNvPr id="6" name="Місце для вмісту 4">
            <a:extLst>
              <a:ext uri="{FF2B5EF4-FFF2-40B4-BE49-F238E27FC236}">
                <a16:creationId xmlns:a16="http://schemas.microsoft.com/office/drawing/2014/main" id="{B7C70D3B-3AA1-4218-9485-26DD5A735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3429000"/>
            <a:ext cx="4037961" cy="3001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CC30E4-3F7E-4538-A313-ADAD3C089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35" y="967217"/>
            <a:ext cx="3604639" cy="352198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85C42E-CCD5-48F2-AC58-FC01BC1F6F01}"/>
              </a:ext>
            </a:extLst>
          </p:cNvPr>
          <p:cNvSpPr txBox="1">
            <a:spLocks/>
          </p:cNvSpPr>
          <p:nvPr/>
        </p:nvSpPr>
        <p:spPr>
          <a:xfrm>
            <a:off x="352766" y="365125"/>
            <a:ext cx="3604638" cy="236308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БРАТ ТА СЕСТРА. ВАШІ СТОСУНКИ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45DF20-483A-4841-BFD9-17C29AB8B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91" y="105653"/>
            <a:ext cx="3851052" cy="28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397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16112-2F2C-47FA-AC29-58D22460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63A4786-2AD0-40D8-956B-50E8F3CE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FCB06BB-B21C-48B7-878C-F4C5BD42D7E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Які у мене стосунки з сестрою чи братом?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11836E-19AD-447F-983E-B3D41557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5875"/>
            <a:ext cx="2962275" cy="4286250"/>
          </a:xfrm>
          <a:prstGeom prst="rect">
            <a:avLst/>
          </a:prstGeom>
        </p:spPr>
      </p:pic>
      <p:pic>
        <p:nvPicPr>
          <p:cNvPr id="10" name="Місце для вмісту 4">
            <a:extLst>
              <a:ext uri="{FF2B5EF4-FFF2-40B4-BE49-F238E27FC236}">
                <a16:creationId xmlns:a16="http://schemas.microsoft.com/office/drawing/2014/main" id="{03859875-841A-4C3F-B7D2-EFC3400B1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71" y="1951251"/>
            <a:ext cx="3947579" cy="2702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81EEA5-3526-457B-B531-CBCF15B96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3302624"/>
            <a:ext cx="4328176" cy="33061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C4D8CD-07D5-4A76-84D4-0442B86FC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57" y="1843088"/>
            <a:ext cx="4142843" cy="3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62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470EB25-BF2B-4F82-9681-BF2E8D07B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D7D9AE-1A6E-4EE1-9B5B-F470A7B1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" y="365125"/>
            <a:ext cx="11662347" cy="6140606"/>
          </a:xfrm>
          <a:ln w="7620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людей. 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Той добре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серце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слабшого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захищає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Без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сім'ї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нема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щастя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сонці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тепло, а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добре. 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Молодь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багата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мудрістю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батьків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 </a:t>
            </a:r>
            <a:b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2404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78</Words>
  <Application>Microsoft Office PowerPoint</Application>
  <PresentationFormat>Широкий екран</PresentationFormat>
  <Paragraphs>15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  </vt:lpstr>
      <vt:lpstr>Сім’я, родина, рід – це моє найближче коло спілкування</vt:lpstr>
      <vt:lpstr>Презентація PowerPoint</vt:lpstr>
      <vt:lpstr>Презентація PowerPoint</vt:lpstr>
      <vt:lpstr> бабуся дідусь тато мама сестра брат син доня тітка дядько </vt:lpstr>
      <vt:lpstr>НАЗВИ ЛЮДЕЙ, ЩО ВХОДЯТЬ ДО ТВОГО НАЙБЛИЖЧОГО КОЛА</vt:lpstr>
      <vt:lpstr>Презентація PowerPoint</vt:lpstr>
      <vt:lpstr>Презентація PowerPoint</vt:lpstr>
      <vt:lpstr> Без любові до матері немає і любові до людей.   Той добре серце має, хто слабшого захищає.   Без сім'ї нема щастя на землі.   На сонці тепло, а біля матері добре.   Молодь багата мудрістю батьків.     </vt:lpstr>
      <vt:lpstr>ПІДСУМОК УРОКУ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13</cp:revision>
  <dcterms:created xsi:type="dcterms:W3CDTF">2019-02-23T11:54:22Z</dcterms:created>
  <dcterms:modified xsi:type="dcterms:W3CDTF">2021-04-20T21:20:29Z</dcterms:modified>
</cp:coreProperties>
</file>