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86" r:id="rId4"/>
    <p:sldId id="260" r:id="rId5"/>
    <p:sldId id="293" r:id="rId6"/>
    <p:sldId id="291" r:id="rId7"/>
    <p:sldId id="294" r:id="rId8"/>
    <p:sldId id="295" r:id="rId9"/>
    <p:sldId id="296" r:id="rId10"/>
    <p:sldId id="297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2" d="100"/>
          <a:sy n="82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C22196-5515-482F-AF22-5DD529C38A0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62E384-DBA6-4F8A-9988-4893444535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13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BCD9A15-F1A7-4671-92C0-5AF435BBAB8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6333-FFC5-4718-835B-8009C95BA69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F16A-4E04-4992-A02A-261C88356D8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45CC-7296-4543-9DDF-6CC06DC1A5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75CF-D258-4813-A1E1-B6AFCB90015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99A1-A686-4FB3-A011-2D204F027D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0D2D-73B8-4519-A4B7-E6D58110783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7C19-652F-4226-BF7C-3FBD5857B5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04D9-7149-495A-868F-8637372BC835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D82B-36F0-47AF-82C6-5D6A9B268E0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E91-0E40-4578-B1BF-C0324EBF8F5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F7F5-CF50-44BD-A915-0A1628AE6C0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4BCF-5C52-41DC-94C6-CBD7862CE5D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2E03-21FF-4E2C-9C3F-481E5BDDD1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A91D-054C-4EFC-A291-1787DA665E9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8B35-32E7-4CC8-BA87-10018FF6EF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3882-6562-40B8-8D0A-A83E7C74ADF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DCEE-17B9-4046-B764-CE36906D27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89E7-99C3-46CC-9AFC-9231533475D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24F5-3C92-43CE-8CA3-B0346FFD89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B091-8D21-4E44-AABF-D20D686F83D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38BE-C6E6-4769-BEB0-4F4E1E415D9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7083B2-470D-43E9-9C0A-528A9CFA895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0DFBAE-B902-4E4F-8AE4-39C74A57AA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6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9004D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68580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Хто він справжній патріот?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i="1" dirty="0" err="1">
                <a:solidFill>
                  <a:schemeClr val="tx1"/>
                </a:solidFill>
              </a:rPr>
              <a:t>Жить</a:t>
            </a:r>
            <a:r>
              <a:rPr lang="uk-UA" i="1" dirty="0">
                <a:solidFill>
                  <a:schemeClr val="tx1"/>
                </a:solidFill>
              </a:rPr>
              <a:t> –Вітчизні служить!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6165304"/>
            <a:ext cx="288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Підготувала: Тетяна Ткач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Вони — вистояли. Вони — витримали. Це бетон не витримав!</a:t>
            </a:r>
            <a:endParaRPr lang="ru-RU" dirty="0"/>
          </a:p>
        </p:txBody>
      </p:sp>
      <p:pic>
        <p:nvPicPr>
          <p:cNvPr id="4098" name="Picture 2" descr="C:\Users\ALINA\Downloads\4697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31934" cy="508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888" y="0"/>
            <a:ext cx="269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Патріотами не стають, патріотами народжуються!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algn="ctr" eaLnBrk="1" hangingPunct="1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Творчий пошук</a:t>
            </a:r>
          </a:p>
          <a:p>
            <a:pPr algn="ctr" eaLnBrk="1" hangingPunct="1"/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Знайдіть риси, які  на вашу думку притаманні патріотові.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Любов до рідної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землі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Мужність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Байдужість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Відданість Батьківщині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Шана до традицій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Ненависть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Повага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Злагода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Тривога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Ніжність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Хоробрість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Справедливість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Освіченість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Стійкість поглядів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Непохитність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Щирість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Жорстокість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Зневажливість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Заздрість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Підлість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Чесність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Радість</a:t>
            </a:r>
            <a:endParaRPr lang="uk-UA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Чемність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Активна громадянська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позиція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Непримиренність до ворогів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Толерантність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219200"/>
            <a:ext cx="2395177" cy="29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Патріотизм ?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26" y="1562845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837" y="3499365"/>
            <a:ext cx="4152900" cy="273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567" y="3677319"/>
            <a:ext cx="357008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724525" y="1156808"/>
            <a:ext cx="34194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Поміркуйте:</a:t>
            </a: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1.Що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таке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патріотизм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0" hangingPunct="0"/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2.Що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належить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отичних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переконань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0" hangingPunct="0"/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3.Чи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почуття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зараз?</a:t>
            </a:r>
          </a:p>
          <a:p>
            <a:pPr eaLnBrk="0" hangingPunct="0"/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4.Чи обмежується почуття патріотизму</a:t>
            </a:r>
          </a:p>
          <a:p>
            <a:pPr eaLnBrk="0" hangingPunct="0"/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кордонами держави?</a:t>
            </a:r>
          </a:p>
          <a:p>
            <a:pPr eaLnBrk="0" hangingPunct="0"/>
            <a:endParaRPr lang="uk-UA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0464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 err="1"/>
              <a:t>Патріотизм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батьківщини</a:t>
            </a:r>
            <a:r>
              <a:rPr lang="ru-RU" dirty="0"/>
              <a:t>, до </a:t>
            </a:r>
            <a:r>
              <a:rPr lang="ru-RU" dirty="0" err="1"/>
              <a:t>свого</a:t>
            </a:r>
            <a:r>
              <a:rPr lang="ru-RU" dirty="0"/>
              <a:t> народу, </a:t>
            </a:r>
            <a:r>
              <a:rPr lang="ru-RU" dirty="0" err="1"/>
              <a:t>відповідальність</a:t>
            </a:r>
            <a:r>
              <a:rPr lang="ru-RU" dirty="0"/>
              <a:t> за долю народу,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9873"/>
            <a:ext cx="6984776" cy="48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чого починається </a:t>
            </a:r>
            <a:b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патріотизм?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r>
              <a:rPr lang="uk-UA" dirty="0"/>
              <a:t>\</a:t>
            </a:r>
          </a:p>
          <a:p>
            <a:pPr eaLnBrk="1" hangingPunct="1"/>
            <a:endParaRPr lang="uk-UA" dirty="0"/>
          </a:p>
          <a:p>
            <a:pPr algn="ctr" eaLnBrk="1" hangingPunct="1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дружину,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.(В. Симоненко)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198" y="1434306"/>
            <a:ext cx="254170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833996"/>
            <a:ext cx="4786314" cy="402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928670"/>
            <a:ext cx="3492133" cy="196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 rot="10800000" flipV="1">
            <a:off x="323850" y="4656626"/>
            <a:ext cx="172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uk-UA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571868" y="857232"/>
            <a:ext cx="32071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Краще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рiднiм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милiм</a:t>
            </a: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кiстьми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сконати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Нiж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чужiй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ворожiй</a:t>
            </a: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пробувати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</a:t>
            </a: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,Кремпенчуг\1286283840_horse-rider-koss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4113748" cy="514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81504" y="214290"/>
            <a:ext cx="4762496" cy="578619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земля наших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земля, де 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живемо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тяжкої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панщини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усяких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кривд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тікали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у степи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Дніпрові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пороги. Так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b="1" dirty="0">
              <a:solidFill>
                <a:schemeClr val="bg1"/>
              </a:solidFill>
            </a:endParaRPr>
          </a:p>
          <a:p>
            <a:pPr lvl="1"/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2833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615262" cy="571520"/>
          </a:xfrm>
        </p:spPr>
        <p:txBody>
          <a:bodyPr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Козак — вільна озброєна людина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Герої </a:t>
            </a:r>
            <a:r>
              <a:rPr lang="uk-UA" sz="6000" dirty="0" err="1">
                <a:latin typeface="Times New Roman" pitchFamily="18" charset="0"/>
                <a:cs typeface="Times New Roman" pitchFamily="18" charset="0"/>
              </a:rPr>
              <a:t>Крут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INA\Downloads\nw_im578x383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001056" cy="519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ownloads\1454060373_kruty-znak_z_krulam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63678" cy="4937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357298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юнаки,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навкруги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смерть,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«На порох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стерти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!» –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Муравйов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 рано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тішаться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кати: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перемогти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NA\Downloads\6615635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2121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TM03457444[[fn=Основний]]</Template>
  <TotalTime>562</TotalTime>
  <Words>264</Words>
  <Application>Microsoft Office PowerPoint</Application>
  <PresentationFormat>Екран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Хто він справжній патріот?</vt:lpstr>
      <vt:lpstr>Патріотизм ?</vt:lpstr>
      <vt:lpstr>    Патріотизм – любов до батьківщини, до свого народу, відповідальність за долю народу, готовність служити її інтересам </vt:lpstr>
      <vt:lpstr>З чого починається  патріотизм?</vt:lpstr>
      <vt:lpstr>Презентація PowerPoint</vt:lpstr>
      <vt:lpstr>Козак — вільна озброєна людина</vt:lpstr>
      <vt:lpstr>Герої Крут</vt:lpstr>
      <vt:lpstr>Презентація PowerPoint</vt:lpstr>
      <vt:lpstr>Презентація PowerPoint</vt:lpstr>
      <vt:lpstr>Вони — вистояли. Вони — витримали. Це бетон не витримав!</vt:lpstr>
      <vt:lpstr>Патріотами не стають, патріотами народжуються!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Милосердя і доброта – людства два крила</dc:title>
  <dc:creator>Иришка Чубарик</dc:creator>
  <cp:lastModifiedBy>user</cp:lastModifiedBy>
  <cp:revision>54</cp:revision>
  <dcterms:created xsi:type="dcterms:W3CDTF">2012-03-01T19:59:04Z</dcterms:created>
  <dcterms:modified xsi:type="dcterms:W3CDTF">2021-04-20T20:28:48Z</dcterms:modified>
</cp:coreProperties>
</file>