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61" r:id="rId3"/>
    <p:sldId id="257" r:id="rId4"/>
    <p:sldId id="260" r:id="rId5"/>
    <p:sldId id="262" r:id="rId6"/>
    <p:sldId id="263" r:id="rId7"/>
    <p:sldId id="264" r:id="rId8"/>
    <p:sldId id="267" r:id="rId9"/>
    <p:sldId id="268" r:id="rId10"/>
    <p:sldId id="269" r:id="rId11"/>
    <p:sldId id="272" r:id="rId12"/>
    <p:sldId id="273" r:id="rId13"/>
    <p:sldId id="274" r:id="rId14"/>
    <p:sldId id="27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21-Apr-21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5835" y="282388"/>
            <a:ext cx="11577918" cy="6320118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цивільного захисту</a:t>
            </a:r>
            <a:br>
              <a:rPr lang="uk-UA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uk-UA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uk-UA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uk-UA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uk-UA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Захисти себе та інших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313" y="8813153"/>
            <a:ext cx="19187469" cy="1388165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Picture 2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482" y="1116106"/>
            <a:ext cx="8350624" cy="45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42878" y="6488668"/>
            <a:ext cx="283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Підготувала Тетяна Ткач</a:t>
            </a:r>
          </a:p>
        </p:txBody>
      </p:sp>
    </p:spTree>
    <p:extLst>
      <p:ext uri="{BB962C8B-B14F-4D97-AF65-F5344CB8AC3E}">
        <p14:creationId xmlns:p14="http://schemas.microsoft.com/office/powerpoint/2010/main" val="39778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5" name="Picture 1" descr="C:\Users\SEM\AppData\Local\Temp\Rar$DIa6120.16663\9ae41bda72ccf18ed62f6d40e5c5c623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4949" y="222069"/>
            <a:ext cx="11469187" cy="6335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1" name="Picture 1" descr="C:\Users\SEM\AppData\Local\Temp\Rar$DIa6120.21117\9ae41bda72ccf18ed62f6d40e5c5c623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5943" y="261257"/>
            <a:ext cx="11756571" cy="6296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7" name="Picture 1" descr="C:\Users\SEM\AppData\Local\Temp\Rar$DIa6120.23320\9ae41bda72ccf18ed62f6d40e5c5c623-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8194" y="287384"/>
            <a:ext cx="11730445" cy="6570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SEM\AppData\Local\Temp\Rar$DIa6120.25456\9ae41bda72ccf18ed62f6d40e5c5c623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"/>
            <a:ext cx="12192000" cy="6857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SEM\AppData\Local\Temp\Rar$DIa6120.30298\9ae41bda72ccf18ed62f6d40e5c5c623-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2069" y="326572"/>
            <a:ext cx="10920548" cy="6531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nvk-tarasivska.ucoz.ua/school/evakuacija-shho_robiti_vchitelju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011" y="211320"/>
            <a:ext cx="11273246" cy="6346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https://school-internat.at.ua/images/033/evak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8719" y="339634"/>
            <a:ext cx="9927771" cy="59174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6006" y="422226"/>
            <a:ext cx="4944223" cy="61943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b="1" dirty="0">
                <a:solidFill>
                  <a:schemeClr val="tx1"/>
                </a:solidFill>
              </a:rPr>
              <a:t>Цивільний захист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395" y="1280161"/>
            <a:ext cx="10946674" cy="52338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chemeClr val="tx1"/>
                </a:solidFill>
              </a:rPr>
              <a:t>       Цивільний захист - це функція держави, спрямована на захист населення, територій, навколишнього природного середовища та майна від надзвичайних ситуацій шляхом запобігання таким ситуаціям, ліквідації їх наслідків і надання допомоги постраждалим у мирний час та в особливий період. </a:t>
            </a:r>
          </a:p>
        </p:txBody>
      </p:sp>
    </p:spTree>
    <p:extLst>
      <p:ext uri="{BB962C8B-B14F-4D97-AF65-F5344CB8AC3E}">
        <p14:creationId xmlns:p14="http://schemas.microsoft.com/office/powerpoint/2010/main" val="254622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sz="4000" dirty="0"/>
              <a:t>          </a:t>
            </a:r>
            <a:r>
              <a:rPr lang="uk-UA" sz="4000" b="1" dirty="0">
                <a:solidFill>
                  <a:schemeClr val="tx1"/>
                </a:solidFill>
              </a:rPr>
              <a:t>Запобігти, попередити, врятувати – головне завдання Цивільного Захисту.</a:t>
            </a:r>
          </a:p>
        </p:txBody>
      </p:sp>
      <p:pic>
        <p:nvPicPr>
          <p:cNvPr id="1026" name="Picture 2" descr="Результат пошуку зображень за запитом &quot;цивільний захист&quot;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80" y="2348193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зультат пошуку зображень за запитом &quot;цивільний захист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529" y="3157819"/>
            <a:ext cx="20574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езультат пошуку зображень за запитом &quot;цивільний захист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71" y="2554728"/>
            <a:ext cx="3432356" cy="257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evo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8400" y="5440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5211" y="642183"/>
            <a:ext cx="5944583" cy="6974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b="1" dirty="0">
                <a:solidFill>
                  <a:schemeClr val="tx1"/>
                </a:solidFill>
              </a:rPr>
              <a:t>Надзвичайна ситуація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782492" y="2057400"/>
            <a:ext cx="5921828" cy="3315789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chemeClr val="tx1"/>
                </a:solidFill>
              </a:rPr>
              <a:t> Природного характеру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chemeClr val="tx1"/>
                </a:solidFill>
              </a:rPr>
              <a:t>Техногенного характеру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chemeClr val="tx1"/>
                </a:solidFill>
              </a:rPr>
              <a:t>Соціально – політичного характеру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chemeClr val="tx1"/>
                </a:solidFill>
              </a:rPr>
              <a:t>Воєнного характеру</a:t>
            </a:r>
          </a:p>
        </p:txBody>
      </p:sp>
      <p:sp>
        <p:nvSpPr>
          <p:cNvPr id="6" name="Овал 5"/>
          <p:cNvSpPr/>
          <p:nvPr/>
        </p:nvSpPr>
        <p:spPr>
          <a:xfrm>
            <a:off x="426719" y="1811382"/>
            <a:ext cx="5355773" cy="42236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984068" y="2499360"/>
            <a:ext cx="42846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b="1" dirty="0"/>
              <a:t>    </a:t>
            </a:r>
          </a:p>
          <a:p>
            <a:pPr lvl="0"/>
            <a:r>
              <a:rPr lang="uk-UA" sz="2400" b="1" dirty="0"/>
              <a:t>    </a:t>
            </a:r>
            <a:r>
              <a:rPr lang="uk-UA" sz="2800" b="1" dirty="0"/>
              <a:t>Щодня у світі фіксують тисячі </a:t>
            </a:r>
            <a:r>
              <a:rPr lang="uk-UA" sz="2800" b="1" dirty="0" err="1"/>
              <a:t>подій,під</a:t>
            </a:r>
            <a:r>
              <a:rPr lang="uk-UA" sz="2800" b="1" dirty="0"/>
              <a:t> час яких відбувається порушення нормальних умов життя і діяльності людей</a:t>
            </a:r>
          </a:p>
        </p:txBody>
      </p:sp>
    </p:spTree>
    <p:extLst>
      <p:ext uri="{BB962C8B-B14F-4D97-AF65-F5344CB8AC3E}">
        <p14:creationId xmlns:p14="http://schemas.microsoft.com/office/powerpoint/2010/main" val="1025200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0218" y="374468"/>
            <a:ext cx="4389120" cy="5261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b="1" dirty="0">
                <a:solidFill>
                  <a:schemeClr val="tx1"/>
                </a:solidFill>
              </a:rPr>
              <a:t>Стихійні лиха</a:t>
            </a:r>
          </a:p>
        </p:txBody>
      </p:sp>
      <p:pic>
        <p:nvPicPr>
          <p:cNvPr id="2056" name="Picture 8" descr="Результат пошуку зображень за запитом &quot;повінь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5" y="1166948"/>
            <a:ext cx="3964167" cy="29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Результат пошуку зображень за запитом &quot;снігові затор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03" y="1166948"/>
            <a:ext cx="3807757" cy="292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Результат пошуку зображень за запитом &quot;смерч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760" y="1166948"/>
            <a:ext cx="3879541" cy="28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Результат пошуку зображень за запитом &quot;землетрус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4" y="1087049"/>
            <a:ext cx="11726631" cy="55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Результат пошуку зображень за запитом &quot;цунамі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4" y="1094597"/>
            <a:ext cx="11726631" cy="55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Результат пошуку зображень за запитом &quot;буревій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3" y="1094597"/>
            <a:ext cx="11726632" cy="559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Результат пошуку зображень за запитом &quot;пожежа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2" y="1087049"/>
            <a:ext cx="11726633" cy="559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0914" y="357051"/>
            <a:ext cx="6052457" cy="5834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Аварії    Катастрофи</a:t>
            </a:r>
          </a:p>
        </p:txBody>
      </p:sp>
      <p:pic>
        <p:nvPicPr>
          <p:cNvPr id="3074" name="Picture 2" descr="Пов’язане зображенн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98" y="1280191"/>
            <a:ext cx="11590815" cy="533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Результат пошуку зображень за запитом &quot;чорнобильська катастрофа та її наслід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98" y="1280191"/>
            <a:ext cx="11707613" cy="533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нтонина\Desktop\1291673709_aviakatastrofa_v_ajeroportu_domodedov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97" y="1280191"/>
            <a:ext cx="11707613" cy="533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17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0879" y="609600"/>
            <a:ext cx="4859383" cy="6966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tx1"/>
                </a:solidFill>
              </a:rPr>
              <a:t>  </a:t>
            </a:r>
            <a:r>
              <a:rPr lang="uk-UA" b="1" dirty="0">
                <a:solidFill>
                  <a:schemeClr val="tx1"/>
                </a:solidFill>
              </a:rPr>
              <a:t>Засоби захисту</a:t>
            </a:r>
          </a:p>
        </p:txBody>
      </p:sp>
      <p:pic>
        <p:nvPicPr>
          <p:cNvPr id="1028" name="Picture 4" descr="Результат пошуку зображень за запитом &quot;евакуація школярів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3" y="1619794"/>
            <a:ext cx="11756571" cy="499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203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День цивільного захисту-2019 | Школа - СЗШ №23 м.Льво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4217" y="418010"/>
            <a:ext cx="9785078" cy="5695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Уроки цивільного захисту: пожежна безпека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5657" y="522514"/>
            <a:ext cx="9940833" cy="5917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358</TotalTime>
  <Words>105</Words>
  <Application>Microsoft Office PowerPoint</Application>
  <PresentationFormat>Широкий екран</PresentationFormat>
  <Paragraphs>15</Paragraphs>
  <Slides>16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0" baseType="lpstr">
      <vt:lpstr>Arial</vt:lpstr>
      <vt:lpstr>Corbel</vt:lpstr>
      <vt:lpstr>Wingdings</vt:lpstr>
      <vt:lpstr>Базис</vt:lpstr>
      <vt:lpstr> День цивільного захисту         Захисти себе та інших</vt:lpstr>
      <vt:lpstr> Цивільний захист</vt:lpstr>
      <vt:lpstr>          Запобігти, попередити, врятувати – головне завдання Цивільного Захисту.</vt:lpstr>
      <vt:lpstr>Надзвичайна ситуація </vt:lpstr>
      <vt:lpstr>Стихійні лиха</vt:lpstr>
      <vt:lpstr>Аварії    Катастрофи</vt:lpstr>
      <vt:lpstr>  Засоби захисту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квітня- День цивільного захисту  в школі</dc:title>
  <dc:creator>Андрій</dc:creator>
  <cp:lastModifiedBy>user</cp:lastModifiedBy>
  <cp:revision>33</cp:revision>
  <dcterms:created xsi:type="dcterms:W3CDTF">2017-04-02T05:45:06Z</dcterms:created>
  <dcterms:modified xsi:type="dcterms:W3CDTF">2021-04-21T19:23:37Z</dcterms:modified>
</cp:coreProperties>
</file>