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4" r:id="rId2"/>
    <p:sldMasterId id="2147483736" r:id="rId3"/>
    <p:sldMasterId id="2147483748" r:id="rId4"/>
    <p:sldMasterId id="2147483760" r:id="rId5"/>
    <p:sldMasterId id="2147483772" r:id="rId6"/>
    <p:sldMasterId id="2147483784" r:id="rId7"/>
    <p:sldMasterId id="2147483796" r:id="rId8"/>
    <p:sldMasterId id="2147483808" r:id="rId9"/>
    <p:sldMasterId id="2147483844" r:id="rId10"/>
  </p:sldMasterIdLst>
  <p:notesMasterIdLst>
    <p:notesMasterId r:id="rId44"/>
  </p:notesMasterIdLst>
  <p:sldIdLst>
    <p:sldId id="257" r:id="rId11"/>
    <p:sldId id="258" r:id="rId12"/>
    <p:sldId id="314" r:id="rId13"/>
    <p:sldId id="259" r:id="rId14"/>
    <p:sldId id="338" r:id="rId15"/>
    <p:sldId id="339" r:id="rId16"/>
    <p:sldId id="341" r:id="rId17"/>
    <p:sldId id="344" r:id="rId18"/>
    <p:sldId id="342" r:id="rId19"/>
    <p:sldId id="345" r:id="rId20"/>
    <p:sldId id="346" r:id="rId21"/>
    <p:sldId id="347" r:id="rId22"/>
    <p:sldId id="365" r:id="rId23"/>
    <p:sldId id="354" r:id="rId24"/>
    <p:sldId id="356" r:id="rId25"/>
    <p:sldId id="348" r:id="rId26"/>
    <p:sldId id="350" r:id="rId27"/>
    <p:sldId id="360" r:id="rId28"/>
    <p:sldId id="357" r:id="rId29"/>
    <p:sldId id="361" r:id="rId30"/>
    <p:sldId id="378" r:id="rId31"/>
    <p:sldId id="363" r:id="rId32"/>
    <p:sldId id="326" r:id="rId33"/>
    <p:sldId id="276" r:id="rId34"/>
    <p:sldId id="386" r:id="rId35"/>
    <p:sldId id="280" r:id="rId36"/>
    <p:sldId id="281" r:id="rId37"/>
    <p:sldId id="366" r:id="rId38"/>
    <p:sldId id="367" r:id="rId39"/>
    <p:sldId id="372" r:id="rId40"/>
    <p:sldId id="373" r:id="rId41"/>
    <p:sldId id="374" r:id="rId42"/>
    <p:sldId id="313"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 d="1"/>
        <a:sy n="1" d="1"/>
      </p:scale>
      <p:origin x="0" y="0"/>
    </p:cViewPr>
  </p:notesTextViewPr>
  <p:sorterViewPr>
    <p:cViewPr>
      <p:scale>
        <a:sx n="66" d="100"/>
        <a:sy n="66" d="100"/>
      </p:scale>
      <p:origin x="0" y="12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 /><Relationship Id="rId13" Type="http://schemas.openxmlformats.org/officeDocument/2006/relationships/slide" Target="slides/slide3.xml" /><Relationship Id="rId18" Type="http://schemas.openxmlformats.org/officeDocument/2006/relationships/slide" Target="slides/slide8.xml" /><Relationship Id="rId26" Type="http://schemas.openxmlformats.org/officeDocument/2006/relationships/slide" Target="slides/slide16.xml" /><Relationship Id="rId39" Type="http://schemas.openxmlformats.org/officeDocument/2006/relationships/slide" Target="slides/slide29.xml" /><Relationship Id="rId3" Type="http://schemas.openxmlformats.org/officeDocument/2006/relationships/slideMaster" Target="slideMasters/slideMaster3.xml" /><Relationship Id="rId21" Type="http://schemas.openxmlformats.org/officeDocument/2006/relationships/slide" Target="slides/slide11.xml" /><Relationship Id="rId34" Type="http://schemas.openxmlformats.org/officeDocument/2006/relationships/slide" Target="slides/slide24.xml" /><Relationship Id="rId42" Type="http://schemas.openxmlformats.org/officeDocument/2006/relationships/slide" Target="slides/slide32.xml" /><Relationship Id="rId47" Type="http://schemas.openxmlformats.org/officeDocument/2006/relationships/theme" Target="theme/theme1.xml" /><Relationship Id="rId7" Type="http://schemas.openxmlformats.org/officeDocument/2006/relationships/slideMaster" Target="slideMasters/slideMaster7.xml" /><Relationship Id="rId12" Type="http://schemas.openxmlformats.org/officeDocument/2006/relationships/slide" Target="slides/slide2.xml" /><Relationship Id="rId17" Type="http://schemas.openxmlformats.org/officeDocument/2006/relationships/slide" Target="slides/slide7.xml" /><Relationship Id="rId25" Type="http://schemas.openxmlformats.org/officeDocument/2006/relationships/slide" Target="slides/slide15.xml" /><Relationship Id="rId33" Type="http://schemas.openxmlformats.org/officeDocument/2006/relationships/slide" Target="slides/slide23.xml" /><Relationship Id="rId38" Type="http://schemas.openxmlformats.org/officeDocument/2006/relationships/slide" Target="slides/slide28.xml" /><Relationship Id="rId46"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6.xml" /><Relationship Id="rId20" Type="http://schemas.openxmlformats.org/officeDocument/2006/relationships/slide" Target="slides/slide10.xml" /><Relationship Id="rId29" Type="http://schemas.openxmlformats.org/officeDocument/2006/relationships/slide" Target="slides/slide19.xml" /><Relationship Id="rId41" Type="http://schemas.openxmlformats.org/officeDocument/2006/relationships/slide" Target="slides/slide3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1.xml" /><Relationship Id="rId24" Type="http://schemas.openxmlformats.org/officeDocument/2006/relationships/slide" Target="slides/slide14.xml" /><Relationship Id="rId32" Type="http://schemas.openxmlformats.org/officeDocument/2006/relationships/slide" Target="slides/slide22.xml" /><Relationship Id="rId37" Type="http://schemas.openxmlformats.org/officeDocument/2006/relationships/slide" Target="slides/slide27.xml" /><Relationship Id="rId40" Type="http://schemas.openxmlformats.org/officeDocument/2006/relationships/slide" Target="slides/slide30.xml" /><Relationship Id="rId45" Type="http://schemas.openxmlformats.org/officeDocument/2006/relationships/presProps" Target="presProps.xml" /><Relationship Id="rId5" Type="http://schemas.openxmlformats.org/officeDocument/2006/relationships/slideMaster" Target="slideMasters/slideMaster5.xml" /><Relationship Id="rId15" Type="http://schemas.openxmlformats.org/officeDocument/2006/relationships/slide" Target="slides/slide5.xml" /><Relationship Id="rId23" Type="http://schemas.openxmlformats.org/officeDocument/2006/relationships/slide" Target="slides/slide13.xml" /><Relationship Id="rId28" Type="http://schemas.openxmlformats.org/officeDocument/2006/relationships/slide" Target="slides/slide18.xml" /><Relationship Id="rId36" Type="http://schemas.openxmlformats.org/officeDocument/2006/relationships/slide" Target="slides/slide26.xml" /><Relationship Id="rId10" Type="http://schemas.openxmlformats.org/officeDocument/2006/relationships/slideMaster" Target="slideMasters/slideMaster10.xml" /><Relationship Id="rId19" Type="http://schemas.openxmlformats.org/officeDocument/2006/relationships/slide" Target="slides/slide9.xml" /><Relationship Id="rId31" Type="http://schemas.openxmlformats.org/officeDocument/2006/relationships/slide" Target="slides/slide21.xml" /><Relationship Id="rId44" Type="http://schemas.openxmlformats.org/officeDocument/2006/relationships/notesMaster" Target="notesMasters/notesMaster1.xml" /><Relationship Id="rId4" Type="http://schemas.openxmlformats.org/officeDocument/2006/relationships/slideMaster" Target="slideMasters/slideMaster4.xml" /><Relationship Id="rId9" Type="http://schemas.openxmlformats.org/officeDocument/2006/relationships/slideMaster" Target="slideMasters/slideMaster9.xml" /><Relationship Id="rId14" Type="http://schemas.openxmlformats.org/officeDocument/2006/relationships/slide" Target="slides/slide4.xml" /><Relationship Id="rId22" Type="http://schemas.openxmlformats.org/officeDocument/2006/relationships/slide" Target="slides/slide12.xml" /><Relationship Id="rId27" Type="http://schemas.openxmlformats.org/officeDocument/2006/relationships/slide" Target="slides/slide17.xml" /><Relationship Id="rId30" Type="http://schemas.openxmlformats.org/officeDocument/2006/relationships/slide" Target="slides/slide20.xml" /><Relationship Id="rId35" Type="http://schemas.openxmlformats.org/officeDocument/2006/relationships/slide" Target="slides/slide25.xml" /><Relationship Id="rId43" Type="http://schemas.openxmlformats.org/officeDocument/2006/relationships/slide" Target="slides/slide33.xml" /><Relationship Id="rId48"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90717-D03A-497F-BE1B-3C9C133A0BC3}" type="datetimeFigureOut">
              <a:rPr lang="ru-RU" smtClean="0"/>
              <a:pPr/>
              <a:t>21.04.2021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355F6-7DAE-43FB-AF5E-91C5E19E3B3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95B9A79-5164-4B4C-B142-275AC1FEBA4B}" type="slidenum">
              <a:rPr lang="ru-RU"/>
              <a:pPr/>
              <a:t>13</a:t>
            </a:fld>
            <a:endParaRPr lang="ru-RU"/>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jpeg" /><Relationship Id="rId1" Type="http://schemas.openxmlformats.org/officeDocument/2006/relationships/slideMaster" Target="../slideMasters/slideMaster10.xml" /><Relationship Id="rId5" Type="http://schemas.openxmlformats.org/officeDocument/2006/relationships/image" Target="../media/image17.png" /><Relationship Id="rId4" Type="http://schemas.openxmlformats.org/officeDocument/2006/relationships/image" Target="../media/image16.png"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4.jpeg" /><Relationship Id="rId1" Type="http://schemas.openxmlformats.org/officeDocument/2006/relationships/slideMaster" Target="../slideMasters/slideMaster10.xml" /><Relationship Id="rId5" Type="http://schemas.openxmlformats.org/officeDocument/2006/relationships/image" Target="../media/image17.png" /><Relationship Id="rId4" Type="http://schemas.openxmlformats.org/officeDocument/2006/relationships/image" Target="../media/image19.png"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4.jpeg" /><Relationship Id="rId1" Type="http://schemas.openxmlformats.org/officeDocument/2006/relationships/slideMaster" Target="../slideMasters/slideMaster10.xml" /><Relationship Id="rId5" Type="http://schemas.openxmlformats.org/officeDocument/2006/relationships/image" Target="../media/image17.png" /><Relationship Id="rId4" Type="http://schemas.openxmlformats.org/officeDocument/2006/relationships/image" Target="../media/image19.png"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Master" Target="../slideMasters/slideMaster8.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Master" Target="../slideMasters/slideMaster8.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9" name="Дата 18"/>
          <p:cNvSpPr>
            <a:spLocks noGrp="1"/>
          </p:cNvSpPr>
          <p:nvPr>
            <p:ph type="dt" sz="half" idx="10"/>
          </p:nvPr>
        </p:nvSpPr>
        <p:spPr/>
        <p:txBody>
          <a:bodyPr/>
          <a:lstStyle/>
          <a:p>
            <a:pPr>
              <a:defRPr/>
            </a:pPr>
            <a:fld id="{98117C1B-425B-4D5A-8866-EBA4B6856884}" type="datetimeFigureOut">
              <a:rPr lang="ru-RU" smtClean="0"/>
              <a:pPr>
                <a:defRPr/>
              </a:pPr>
              <a:t>21.04.2021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11" name="Номер слайда 10"/>
          <p:cNvSpPr>
            <a:spLocks noGrp="1"/>
          </p:cNvSpPr>
          <p:nvPr>
            <p:ph type="sldNum" sz="quarter" idx="12"/>
          </p:nvPr>
        </p:nvSpPr>
        <p:spPr/>
        <p:txBody>
          <a:bodyPr/>
          <a:lstStyle/>
          <a:p>
            <a:pPr>
              <a:defRPr/>
            </a:pPr>
            <a:fld id="{4AEE8BA6-7A14-44F8-8D10-B1E160780A02}"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A7D521E8-DE6C-4733-A737-B3E43AE2B30B}" type="datetimeFigureOut">
              <a:rPr lang="ru-RU" smtClean="0"/>
              <a:pPr>
                <a:defRPr/>
              </a:pPr>
              <a:t>21.04.2021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9DE7405-FDCD-4256-8A88-35560FDB3D66}" type="slidenum">
              <a:rPr lang="ru-RU" smtClean="0"/>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Rectangle 10"/>
          <p:cNvGrpSpPr>
            <a:grpSpLocks/>
          </p:cNvGrpSpPr>
          <p:nvPr/>
        </p:nvGrpSpPr>
        <p:grpSpPr bwMode="auto">
          <a:xfrm>
            <a:off x="0" y="3865563"/>
            <a:ext cx="9144000" cy="2992437"/>
            <a:chOff x="0" y="2435"/>
            <a:chExt cx="5760" cy="1885"/>
          </a:xfrm>
        </p:grpSpPr>
        <p:pic>
          <p:nvPicPr>
            <p:cNvPr id="5" name="Rectangle 10"/>
            <p:cNvPicPr>
              <a:picLocks noChangeArrowheads="1"/>
            </p:cNvPicPr>
            <p:nvPr/>
          </p:nvPicPr>
          <p:blipFill>
            <a:blip r:embed="rId3" cstate="print"/>
            <a:srcRect/>
            <a:stretch>
              <a:fillRect/>
            </a:stretch>
          </p:blipFill>
          <p:spPr bwMode="auto">
            <a:xfrm>
              <a:off x="0" y="2435"/>
              <a:ext cx="5760" cy="1885"/>
            </a:xfrm>
            <a:prstGeom prst="rect">
              <a:avLst/>
            </a:prstGeom>
            <a:noFill/>
          </p:spPr>
        </p:pic>
        <p:sp>
          <p:nvSpPr>
            <p:cNvPr id="6"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11"/>
          <p:cNvGrpSpPr>
            <a:grpSpLocks/>
          </p:cNvGrpSpPr>
          <p:nvPr/>
        </p:nvGrpSpPr>
        <p:grpSpPr bwMode="auto">
          <a:xfrm>
            <a:off x="0" y="0"/>
            <a:ext cx="9144000" cy="3865563"/>
            <a:chOff x="0" y="0"/>
            <a:chExt cx="5760" cy="2435"/>
          </a:xfrm>
        </p:grpSpPr>
        <p:pic>
          <p:nvPicPr>
            <p:cNvPr id="8" name="Rectangle 11"/>
            <p:cNvPicPr>
              <a:picLocks noChangeArrowheads="1"/>
            </p:cNvPicPr>
            <p:nvPr/>
          </p:nvPicPr>
          <p:blipFill>
            <a:blip r:embed="rId4" cstate="print"/>
            <a:srcRect/>
            <a:stretch>
              <a:fillRect/>
            </a:stretch>
          </p:blipFill>
          <p:spPr bwMode="auto">
            <a:xfrm>
              <a:off x="0" y="0"/>
              <a:ext cx="5760" cy="2435"/>
            </a:xfrm>
            <a:prstGeom prst="rect">
              <a:avLst/>
            </a:prstGeom>
            <a:noFill/>
          </p:spPr>
        </p:pic>
        <p:sp>
          <p:nvSpPr>
            <p:cNvPr id="9"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Oval 13"/>
          <p:cNvGrpSpPr>
            <a:grpSpLocks/>
          </p:cNvGrpSpPr>
          <p:nvPr/>
        </p:nvGrpSpPr>
        <p:grpSpPr bwMode="auto">
          <a:xfrm>
            <a:off x="0" y="1603375"/>
            <a:ext cx="9144000" cy="5102225"/>
            <a:chOff x="0" y="1010"/>
            <a:chExt cx="5760" cy="3214"/>
          </a:xfrm>
        </p:grpSpPr>
        <p:pic>
          <p:nvPicPr>
            <p:cNvPr id="12" name="Oval 13"/>
            <p:cNvPicPr>
              <a:picLocks noChangeArrowheads="1"/>
            </p:cNvPicPr>
            <p:nvPr/>
          </p:nvPicPr>
          <p:blipFill>
            <a:blip r:embed="rId5" cstate="print"/>
            <a:srcRect/>
            <a:stretch>
              <a:fillRect/>
            </a:stretch>
          </p:blipFill>
          <p:spPr bwMode="auto">
            <a:xfrm>
              <a:off x="0" y="1010"/>
              <a:ext cx="5760" cy="3214"/>
            </a:xfrm>
            <a:prstGeom prst="rect">
              <a:avLst/>
            </a:prstGeom>
            <a:noFill/>
          </p:spPr>
        </p:pic>
        <p:sp>
          <p:nvSpPr>
            <p:cNvPr id="13"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a:t>Образец заголовка</a:t>
            </a:r>
            <a:endParaRPr lang="en-US" dirty="0"/>
          </a:p>
        </p:txBody>
      </p:sp>
      <p:sp>
        <p:nvSpPr>
          <p:cNvPr id="14" name="Date Placeholder 3"/>
          <p:cNvSpPr>
            <a:spLocks noGrp="1"/>
          </p:cNvSpPr>
          <p:nvPr>
            <p:ph type="dt" sz="half" idx="10"/>
          </p:nvPr>
        </p:nvSpPr>
        <p:spPr/>
        <p:txBody>
          <a:bodyPr/>
          <a:lstStyle>
            <a:lvl1pPr>
              <a:defRPr/>
            </a:lvl1pPr>
          </a:lstStyle>
          <a:p>
            <a:pPr>
              <a:defRPr/>
            </a:pPr>
            <a:fld id="{98117C1B-425B-4D5A-8866-EBA4B6856884}" type="datetimeFigureOut">
              <a:rPr lang="ru-RU" smtClean="0"/>
              <a:pPr>
                <a:defRPr/>
              </a:pPr>
              <a:t>21.04.2021</a:t>
            </a:fld>
            <a:endParaRPr lang="ru-RU"/>
          </a:p>
        </p:txBody>
      </p:sp>
      <p:sp>
        <p:nvSpPr>
          <p:cNvPr id="15" name="Footer Placeholder 4"/>
          <p:cNvSpPr>
            <a:spLocks noGrp="1"/>
          </p:cNvSpPr>
          <p:nvPr>
            <p:ph type="ftr" sz="quarter" idx="11"/>
          </p:nvPr>
        </p:nvSpPr>
        <p:spPr/>
        <p:txBody>
          <a:bodyPr/>
          <a:lstStyle>
            <a:lvl1pPr>
              <a:defRPr/>
            </a:lvl1pPr>
          </a:lstStyle>
          <a:p>
            <a:pPr>
              <a:defRPr/>
            </a:pPr>
            <a:endParaRPr lang="ru-RU"/>
          </a:p>
        </p:txBody>
      </p:sp>
      <p:sp>
        <p:nvSpPr>
          <p:cNvPr id="16" name="Slide Number Placeholder 5"/>
          <p:cNvSpPr>
            <a:spLocks noGrp="1"/>
          </p:cNvSpPr>
          <p:nvPr>
            <p:ph type="sldNum" sz="quarter" idx="12"/>
          </p:nvPr>
        </p:nvSpPr>
        <p:spPr/>
        <p:txBody>
          <a:bodyPr/>
          <a:lstStyle>
            <a:lvl1pPr>
              <a:defRPr/>
            </a:lvl1pPr>
          </a:lstStyle>
          <a:p>
            <a:pPr>
              <a:defRPr/>
            </a:pPr>
            <a:fld id="{4AEE8BA6-7A14-44F8-8D10-B1E160780A02}" type="slidenum">
              <a:rPr lang="ru-RU" smtClean="0"/>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430B6E0D-9732-42CF-84AE-DAEA84FF0BE2}" type="datetimeFigureOut">
              <a:rPr lang="ru-RU" smtClean="0"/>
              <a:pPr>
                <a:defRPr/>
              </a:pPr>
              <a:t>21.04.2021</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A3E90EF5-977F-499C-B32A-7C0603DAAF00}" type="slidenum">
              <a:rPr lang="ru-RU" smtClean="0"/>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Rectangle 6"/>
          <p:cNvGrpSpPr>
            <a:grpSpLocks/>
          </p:cNvGrpSpPr>
          <p:nvPr/>
        </p:nvGrpSpPr>
        <p:grpSpPr bwMode="auto">
          <a:xfrm>
            <a:off x="0" y="3865563"/>
            <a:ext cx="9144000" cy="2992437"/>
            <a:chOff x="0" y="2435"/>
            <a:chExt cx="5760" cy="1885"/>
          </a:xfrm>
        </p:grpSpPr>
        <p:pic>
          <p:nvPicPr>
            <p:cNvPr id="5" name="Rectangle 6"/>
            <p:cNvPicPr>
              <a:picLocks noChangeArrowheads="1"/>
            </p:cNvPicPr>
            <p:nvPr/>
          </p:nvPicPr>
          <p:blipFill>
            <a:blip r:embed="rId3" cstate="print"/>
            <a:srcRect/>
            <a:stretch>
              <a:fillRect/>
            </a:stretch>
          </p:blipFill>
          <p:spPr bwMode="auto">
            <a:xfrm>
              <a:off x="0" y="2435"/>
              <a:ext cx="5760" cy="1885"/>
            </a:xfrm>
            <a:prstGeom prst="rect">
              <a:avLst/>
            </a:prstGeom>
            <a:noFill/>
          </p:spPr>
        </p:pic>
        <p:sp>
          <p:nvSpPr>
            <p:cNvPr id="6"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7"/>
          <p:cNvGrpSpPr>
            <a:grpSpLocks/>
          </p:cNvGrpSpPr>
          <p:nvPr/>
        </p:nvGrpSpPr>
        <p:grpSpPr bwMode="auto">
          <a:xfrm>
            <a:off x="0" y="0"/>
            <a:ext cx="9144000" cy="3865563"/>
            <a:chOff x="0" y="0"/>
            <a:chExt cx="5760" cy="2435"/>
          </a:xfrm>
        </p:grpSpPr>
        <p:pic>
          <p:nvPicPr>
            <p:cNvPr id="8" name="Rectangle 7"/>
            <p:cNvPicPr>
              <a:picLocks noChangeArrowheads="1"/>
            </p:cNvPicPr>
            <p:nvPr/>
          </p:nvPicPr>
          <p:blipFill>
            <a:blip r:embed="rId4" cstate="print"/>
            <a:srcRect/>
            <a:stretch>
              <a:fillRect/>
            </a:stretch>
          </p:blipFill>
          <p:spPr bwMode="auto">
            <a:xfrm>
              <a:off x="0" y="0"/>
              <a:ext cx="5760" cy="2435"/>
            </a:xfrm>
            <a:prstGeom prst="rect">
              <a:avLst/>
            </a:prstGeom>
            <a:noFill/>
          </p:spPr>
        </p:pic>
        <p:sp>
          <p:nvSpPr>
            <p:cNvPr id="9"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0"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Oval 9"/>
          <p:cNvGrpSpPr>
            <a:grpSpLocks/>
          </p:cNvGrpSpPr>
          <p:nvPr/>
        </p:nvGrpSpPr>
        <p:grpSpPr bwMode="auto">
          <a:xfrm>
            <a:off x="0" y="1603375"/>
            <a:ext cx="9144000" cy="5102225"/>
            <a:chOff x="0" y="1010"/>
            <a:chExt cx="5760" cy="3214"/>
          </a:xfrm>
        </p:grpSpPr>
        <p:pic>
          <p:nvPicPr>
            <p:cNvPr id="12" name="Oval 9"/>
            <p:cNvPicPr>
              <a:picLocks noChangeArrowheads="1"/>
            </p:cNvPicPr>
            <p:nvPr/>
          </p:nvPicPr>
          <p:blipFill>
            <a:blip r:embed="rId5" cstate="print"/>
            <a:srcRect/>
            <a:stretch>
              <a:fillRect/>
            </a:stretch>
          </p:blipFill>
          <p:spPr bwMode="auto">
            <a:xfrm>
              <a:off x="0" y="1010"/>
              <a:ext cx="5760" cy="3214"/>
            </a:xfrm>
            <a:prstGeom prst="rect">
              <a:avLst/>
            </a:prstGeom>
            <a:noFill/>
          </p:spPr>
        </p:pic>
        <p:sp>
          <p:nvSpPr>
            <p:cNvPr id="13"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Date Placeholder 3"/>
          <p:cNvSpPr>
            <a:spLocks noGrp="1"/>
          </p:cNvSpPr>
          <p:nvPr>
            <p:ph type="dt" sz="half" idx="10"/>
          </p:nvPr>
        </p:nvSpPr>
        <p:spPr/>
        <p:txBody>
          <a:bodyPr/>
          <a:lstStyle>
            <a:lvl1pPr>
              <a:defRPr/>
            </a:lvl1pPr>
          </a:lstStyle>
          <a:p>
            <a:pPr>
              <a:defRPr/>
            </a:pPr>
            <a:fld id="{CA2C4372-7C41-4DAD-B715-9312DFCF2C32}" type="datetimeFigureOut">
              <a:rPr lang="ru-RU" smtClean="0"/>
              <a:pPr>
                <a:defRPr/>
              </a:pPr>
              <a:t>21.04.2021</a:t>
            </a:fld>
            <a:endParaRPr lang="ru-RU"/>
          </a:p>
        </p:txBody>
      </p:sp>
      <p:sp>
        <p:nvSpPr>
          <p:cNvPr id="15" name="Footer Placeholder 4"/>
          <p:cNvSpPr>
            <a:spLocks noGrp="1"/>
          </p:cNvSpPr>
          <p:nvPr>
            <p:ph type="ftr" sz="quarter" idx="11"/>
          </p:nvPr>
        </p:nvSpPr>
        <p:spPr/>
        <p:txBody>
          <a:bodyPr/>
          <a:lstStyle>
            <a:lvl1pPr>
              <a:defRPr/>
            </a:lvl1pPr>
          </a:lstStyle>
          <a:p>
            <a:pPr>
              <a:defRPr/>
            </a:pPr>
            <a:endParaRPr lang="ru-RU"/>
          </a:p>
        </p:txBody>
      </p:sp>
      <p:sp>
        <p:nvSpPr>
          <p:cNvPr id="16" name="Slide Number Placeholder 5"/>
          <p:cNvSpPr>
            <a:spLocks noGrp="1"/>
          </p:cNvSpPr>
          <p:nvPr>
            <p:ph type="sldNum" sz="quarter" idx="12"/>
          </p:nvPr>
        </p:nvSpPr>
        <p:spPr/>
        <p:txBody>
          <a:bodyPr/>
          <a:lstStyle>
            <a:lvl1pPr>
              <a:defRPr/>
            </a:lvl1pPr>
          </a:lstStyle>
          <a:p>
            <a:pPr>
              <a:defRPr/>
            </a:pPr>
            <a:fld id="{804EDB6D-A58F-4068-84CE-C24EDA2E2547}" type="slidenum">
              <a:rPr lang="ru-RU" smtClean="0"/>
              <a:pPr>
                <a:defRPr/>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CFAD23E2-4ED9-49F3-A15F-E76C93F950E2}" type="datetimeFigureOut">
              <a:rPr lang="ru-RU" smtClean="0"/>
              <a:pPr>
                <a:defRPr/>
              </a:pPr>
              <a:t>21.04.2021</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FB0384BC-A937-41D7-9E17-BB686D015BC9}" type="slidenum">
              <a:rPr lang="ru-RU" smtClean="0"/>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DF2D8FE4-7AEC-40E4-AA23-C5D05463C0EE}" type="datetimeFigureOut">
              <a:rPr lang="ru-RU" smtClean="0"/>
              <a:pPr>
                <a:defRPr/>
              </a:pPr>
              <a:t>21.04.2021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4B29A57-702B-4F00-AE59-47C1B3CFA1E3}" type="slidenum">
              <a:rPr lang="ru-RU" smtClean="0"/>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5C38BDC-52A0-4D10-B6DF-9AFBABD7D1A9}" type="datetimeFigureOut">
              <a:rPr lang="ru-RU" smtClean="0"/>
              <a:pPr>
                <a:defRPr/>
              </a:pPr>
              <a:t>21.04.2021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C31D888-5B91-47C4-82A5-07C178505334}" type="slidenum">
              <a:rPr lang="ru-RU" smtClean="0"/>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26C961-B5F9-4DA9-A2D9-1DB6EBF6248B}" type="datetimeFigureOut">
              <a:rPr lang="ru-RU" smtClean="0"/>
              <a:pPr>
                <a:defRPr/>
              </a:pPr>
              <a:t>21.04.2021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A01F54A-3317-4C17-9CBC-D84779D77E67}" type="slidenum">
              <a:rPr lang="ru-RU" smtClean="0"/>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054D7E36-CB0A-4238-8641-A940A3524C7B}" type="datetimeFigureOut">
              <a:rPr lang="ru-RU" smtClean="0"/>
              <a:pPr>
                <a:defRPr/>
              </a:pPr>
              <a:t>21.04.2021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03F077A-BA47-4C34-B09C-8219CC6029EB}" type="slidenum">
              <a:rPr lang="ru-RU" smtClean="0"/>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5" name="Rectangle 7"/>
          <p:cNvGrpSpPr>
            <a:grpSpLocks/>
          </p:cNvGrpSpPr>
          <p:nvPr/>
        </p:nvGrpSpPr>
        <p:grpSpPr bwMode="auto">
          <a:xfrm>
            <a:off x="0" y="3865563"/>
            <a:ext cx="9144000" cy="2992437"/>
            <a:chOff x="0" y="2435"/>
            <a:chExt cx="5760" cy="1885"/>
          </a:xfrm>
        </p:grpSpPr>
        <p:pic>
          <p:nvPicPr>
            <p:cNvPr id="6" name="Rectangle 7"/>
            <p:cNvPicPr>
              <a:picLocks noChangeArrowheads="1"/>
            </p:cNvPicPr>
            <p:nvPr/>
          </p:nvPicPr>
          <p:blipFill>
            <a:blip r:embed="rId3" cstate="print"/>
            <a:srcRect/>
            <a:stretch>
              <a:fillRect/>
            </a:stretch>
          </p:blipFill>
          <p:spPr bwMode="auto">
            <a:xfrm>
              <a:off x="0" y="2435"/>
              <a:ext cx="5760" cy="1885"/>
            </a:xfrm>
            <a:prstGeom prst="rect">
              <a:avLst/>
            </a:prstGeom>
            <a:noFill/>
          </p:spPr>
        </p:pic>
        <p:sp>
          <p:nvSpPr>
            <p:cNvPr id="7"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8" name="Rectangle 8"/>
          <p:cNvGrpSpPr>
            <a:grpSpLocks/>
          </p:cNvGrpSpPr>
          <p:nvPr/>
        </p:nvGrpSpPr>
        <p:grpSpPr bwMode="auto">
          <a:xfrm>
            <a:off x="0" y="0"/>
            <a:ext cx="9144000" cy="3865563"/>
            <a:chOff x="0" y="0"/>
            <a:chExt cx="5760" cy="2435"/>
          </a:xfrm>
        </p:grpSpPr>
        <p:pic>
          <p:nvPicPr>
            <p:cNvPr id="9" name="Rectangle 8"/>
            <p:cNvPicPr>
              <a:picLocks noChangeArrowheads="1"/>
            </p:cNvPicPr>
            <p:nvPr/>
          </p:nvPicPr>
          <p:blipFill>
            <a:blip r:embed="rId4" cstate="print"/>
            <a:srcRect/>
            <a:stretch>
              <a:fillRect/>
            </a:stretch>
          </p:blipFill>
          <p:spPr bwMode="auto">
            <a:xfrm>
              <a:off x="0" y="0"/>
              <a:ext cx="5760" cy="2435"/>
            </a:xfrm>
            <a:prstGeom prst="rect">
              <a:avLst/>
            </a:prstGeom>
            <a:noFill/>
          </p:spPr>
        </p:pic>
        <p:sp>
          <p:nvSpPr>
            <p:cNvPr id="10"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1"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Oval 10"/>
          <p:cNvGrpSpPr>
            <a:grpSpLocks/>
          </p:cNvGrpSpPr>
          <p:nvPr/>
        </p:nvGrpSpPr>
        <p:grpSpPr bwMode="auto">
          <a:xfrm>
            <a:off x="0" y="1603375"/>
            <a:ext cx="9144000" cy="5102225"/>
            <a:chOff x="0" y="1010"/>
            <a:chExt cx="5760" cy="3214"/>
          </a:xfrm>
        </p:grpSpPr>
        <p:pic>
          <p:nvPicPr>
            <p:cNvPr id="13" name="Oval 10"/>
            <p:cNvPicPr>
              <a:picLocks noChangeArrowheads="1"/>
            </p:cNvPicPr>
            <p:nvPr/>
          </p:nvPicPr>
          <p:blipFill>
            <a:blip r:embed="rId5" cstate="print"/>
            <a:srcRect/>
            <a:stretch>
              <a:fillRect/>
            </a:stretch>
          </p:blipFill>
          <p:spPr bwMode="auto">
            <a:xfrm>
              <a:off x="0" y="1010"/>
              <a:ext cx="5760" cy="3214"/>
            </a:xfrm>
            <a:prstGeom prst="rect">
              <a:avLst/>
            </a:prstGeom>
            <a:noFill/>
          </p:spPr>
        </p:pic>
        <p:sp>
          <p:nvSpPr>
            <p:cNvPr id="14"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a:t>Образец заголовка</a:t>
            </a:r>
            <a:endParaRPr lang="en-US" dirty="0"/>
          </a:p>
        </p:txBody>
      </p:sp>
      <p:sp>
        <p:nvSpPr>
          <p:cNvPr id="15" name="Date Placeholder 4"/>
          <p:cNvSpPr>
            <a:spLocks noGrp="1"/>
          </p:cNvSpPr>
          <p:nvPr>
            <p:ph type="dt" sz="half" idx="10"/>
          </p:nvPr>
        </p:nvSpPr>
        <p:spPr/>
        <p:txBody>
          <a:bodyPr/>
          <a:lstStyle>
            <a:lvl1pPr>
              <a:defRPr/>
            </a:lvl1pPr>
          </a:lstStyle>
          <a:p>
            <a:pPr>
              <a:defRPr/>
            </a:pPr>
            <a:fld id="{51B7E04F-2191-4C2D-BCB0-310105558C1B}" type="datetimeFigureOut">
              <a:rPr lang="ru-RU" smtClean="0"/>
              <a:pPr>
                <a:defRPr/>
              </a:pPr>
              <a:t>21.04.2021</a:t>
            </a:fld>
            <a:endParaRPr lang="ru-RU"/>
          </a:p>
        </p:txBody>
      </p:sp>
      <p:sp>
        <p:nvSpPr>
          <p:cNvPr id="16" name="Footer Placeholder 5"/>
          <p:cNvSpPr>
            <a:spLocks noGrp="1"/>
          </p:cNvSpPr>
          <p:nvPr>
            <p:ph type="ftr" sz="quarter" idx="11"/>
          </p:nvPr>
        </p:nvSpPr>
        <p:spPr/>
        <p:txBody>
          <a:bodyPr/>
          <a:lstStyle>
            <a:lvl1pPr>
              <a:defRPr/>
            </a:lvl1pPr>
          </a:lstStyle>
          <a:p>
            <a:pPr>
              <a:defRPr/>
            </a:pPr>
            <a:endParaRPr lang="ru-RU"/>
          </a:p>
        </p:txBody>
      </p:sp>
      <p:sp>
        <p:nvSpPr>
          <p:cNvPr id="17" name="Slide Number Placeholder 6"/>
          <p:cNvSpPr>
            <a:spLocks noGrp="1"/>
          </p:cNvSpPr>
          <p:nvPr>
            <p:ph type="sldNum" sz="quarter" idx="12"/>
          </p:nvPr>
        </p:nvSpPr>
        <p:spPr/>
        <p:txBody>
          <a:bodyPr/>
          <a:lstStyle>
            <a:lvl1pPr>
              <a:defRPr/>
            </a:lvl1pPr>
          </a:lstStyle>
          <a:p>
            <a:pPr>
              <a:defRPr/>
            </a:pPr>
            <a:fld id="{D8E8E4CB-7DB1-412F-ABCB-11D55BBA3AA8}" type="slidenum">
              <a:rPr lang="ru-RU" smtClean="0"/>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7D521E8-DE6C-4733-A737-B3E43AE2B30B}" type="datetimeFigureOut">
              <a:rPr lang="ru-RU" smtClean="0"/>
              <a:pPr>
                <a:defRPr/>
              </a:pPr>
              <a:t>21.04.2021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9DE7405-FDCD-4256-8A88-35560FDB3D6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A44BE061-E3EE-4A30-9E48-0E982FA8CA44}" type="datetimeFigureOut">
              <a:rPr lang="ru-RU" smtClean="0"/>
              <a:pPr>
                <a:defRPr/>
              </a:pPr>
              <a:t>21.04.2021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A64B16F-12F1-48CF-8B80-29DCB2996269}" type="slidenum">
              <a:rPr lang="ru-RU" smtClean="0"/>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44BE061-E3EE-4A30-9E48-0E982FA8CA44}" type="datetimeFigureOut">
              <a:rPr lang="ru-RU" smtClean="0"/>
              <a:pPr>
                <a:defRPr/>
              </a:pPr>
              <a:t>21.04.2021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A64B16F-12F1-48CF-8B80-29DCB2996269}"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1CF68909-84B3-47D2-8975-0BFC1DB42F18}" type="datetime1">
              <a:rPr lang="ru-RU" smtClean="0"/>
              <a:pPr/>
              <a:t>21.04.2021</a:t>
            </a:fld>
            <a:endParaRPr lang="ru-RU"/>
          </a:p>
        </p:txBody>
      </p:sp>
      <p:sp>
        <p:nvSpPr>
          <p:cNvPr id="2" name="Нижний колонтитул 1"/>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15" name="Номер слайда 14"/>
          <p:cNvSpPr>
            <a:spLocks noGrp="1"/>
          </p:cNvSpPr>
          <p:nvPr>
            <p:ph type="sldNum" sz="quarter" idx="12"/>
          </p:nvPr>
        </p:nvSpPr>
        <p:spPr>
          <a:xfrm>
            <a:off x="8229600" y="6473952"/>
            <a:ext cx="758952" cy="246888"/>
          </a:xfrm>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1CF68909-84B3-47D2-8975-0BFC1DB42F18}" type="datetime1">
              <a:rPr lang="ru-RU" smtClean="0"/>
              <a:pPr/>
              <a:t>21.04.2021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r>
              <a:rPr lang="ru-RU"/>
              <a:t>Валько Іванна Миколаївна - Сівка-Войнилівська ЗОШ І-ІІІ ст.</a:t>
            </a:r>
          </a:p>
        </p:txBody>
      </p:sp>
      <p:sp>
        <p:nvSpPr>
          <p:cNvPr id="16" name="Номер слайда 15"/>
          <p:cNvSpPr>
            <a:spLocks noGrp="1"/>
          </p:cNvSpPr>
          <p:nvPr>
            <p:ph type="sldNum" sz="quarter" idx="12"/>
          </p:nvPr>
        </p:nvSpPr>
        <p:spPr>
          <a:xfrm>
            <a:off x="8229600" y="6473952"/>
            <a:ext cx="758952" cy="246888"/>
          </a:xfrm>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1CF68909-84B3-47D2-8975-0BFC1DB42F18}" type="datetime1">
              <a:rPr lang="ru-RU" smtClean="0"/>
              <a:pPr/>
              <a:t>21.04.2021</a:t>
            </a:fld>
            <a:endParaRPr lang="ru-RU"/>
          </a:p>
        </p:txBody>
      </p:sp>
      <p:sp>
        <p:nvSpPr>
          <p:cNvPr id="11" name="Нижний колонтитул 10"/>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16" name="Номер слайда 15"/>
          <p:cNvSpPr>
            <a:spLocks noGrp="1"/>
          </p:cNvSpPr>
          <p:nvPr>
            <p:ph type="sldNum" sz="quarter" idx="12"/>
          </p:nvPr>
        </p:nvSpPr>
        <p:spPr/>
        <p:txBody>
          <a:bodyPr/>
          <a:lstStyle/>
          <a:p>
            <a:fld id="{443A7BDA-5573-4D56-8267-2690A8DCBBB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1CF68909-84B3-47D2-8975-0BFC1DB42F18}" type="datetime1">
              <a:rPr lang="ru-RU" smtClean="0"/>
              <a:pPr/>
              <a:t>21.04.2021</a:t>
            </a:fld>
            <a:endParaRPr lang="ru-RU"/>
          </a:p>
        </p:txBody>
      </p:sp>
      <p:sp>
        <p:nvSpPr>
          <p:cNvPr id="10" name="Нижний колонтитул 9"/>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31" name="Номер слайда 30"/>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a:xfrm>
            <a:off x="8229600" y="6477000"/>
            <a:ext cx="762000" cy="246888"/>
          </a:xfrm>
        </p:spPr>
        <p:txBody>
          <a:bodyPr/>
          <a:lstStyle/>
          <a:p>
            <a:fld id="{443A7BDA-5573-4D56-8267-2690A8DCBBB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1CF68909-84B3-47D2-8975-0BFC1DB42F18}" type="datetime1">
              <a:rPr lang="ru-RU" smtClean="0"/>
              <a:pPr/>
              <a:t>21.04.2021</a:t>
            </a:fld>
            <a:endParaRPr lang="ru-RU"/>
          </a:p>
        </p:txBody>
      </p:sp>
      <p:sp>
        <p:nvSpPr>
          <p:cNvPr id="21" name="Нижний колонтитул 20"/>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CF68909-84B3-47D2-8975-0BFC1DB42F18}" type="datetime1">
              <a:rPr lang="ru-RU" smtClean="0"/>
              <a:pPr/>
              <a:t>21.04.2021</a:t>
            </a:fld>
            <a:endParaRPr lang="ru-RU"/>
          </a:p>
        </p:txBody>
      </p:sp>
      <p:sp>
        <p:nvSpPr>
          <p:cNvPr id="24" name="Нижний колонтитул 23"/>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1CF68909-84B3-47D2-8975-0BFC1DB42F18}" type="datetime1">
              <a:rPr lang="ru-RU" smtClean="0"/>
              <a:pPr/>
              <a:t>21.04.2021</a:t>
            </a:fld>
            <a:endParaRPr lang="ru-RU"/>
          </a:p>
        </p:txBody>
      </p:sp>
      <p:sp>
        <p:nvSpPr>
          <p:cNvPr id="29" name="Нижний колонтитул 28"/>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430B6E0D-9732-42CF-84AE-DAEA84FF0BE2}" type="datetimeFigureOut">
              <a:rPr lang="ru-RU" smtClean="0"/>
              <a:pPr>
                <a:defRPr/>
              </a:pPr>
              <a:t>21.04.2021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E90EF5-977F-499C-B32A-7C0603DAAF00}" type="slidenum">
              <a:rPr lang="ru-RU" smtClean="0"/>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31" name="Номер слайда 30"/>
          <p:cNvSpPr>
            <a:spLocks noGrp="1"/>
          </p:cNvSpPr>
          <p:nvPr>
            <p:ph type="sldNum" sz="quarter" idx="12"/>
          </p:nvPr>
        </p:nvSpPr>
        <p:spPr/>
        <p:txBody>
          <a:bodyPr/>
          <a:lstStyle/>
          <a:p>
            <a:fld id="{443A7BDA-5573-4D56-8267-2690A8DCBBB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1CF68909-84B3-47D2-8975-0BFC1DB42F18}" type="datetime1">
              <a:rPr lang="ru-RU" smtClean="0"/>
              <a:pPr/>
              <a:t>21.04.2021</a:t>
            </a:fld>
            <a:endParaRPr lang="ru-RU"/>
          </a:p>
        </p:txBody>
      </p:sp>
      <p:sp>
        <p:nvSpPr>
          <p:cNvPr id="17" name="Нижний колонтитул 16"/>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29" name="Номер слайда 28"/>
          <p:cNvSpPr>
            <a:spLocks noGrp="1"/>
          </p:cNvSpPr>
          <p:nvPr>
            <p:ph type="sldNum" sz="quarter" idx="12"/>
          </p:nvPr>
        </p:nvSpPr>
        <p:spPr/>
        <p:txBody>
          <a:bodyPr/>
          <a:lstStyle/>
          <a:p>
            <a:fld id="{443A7BDA-5573-4D56-8267-2690A8DCBBB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a:xfrm>
            <a:off x="7924800" y="6416675"/>
            <a:ext cx="762000" cy="365125"/>
          </a:xfrm>
        </p:spPr>
        <p:txBody>
          <a:bodyPr/>
          <a:lstStyle/>
          <a:p>
            <a:fld id="{443A7BDA-5573-4D56-8267-2690A8DCBBB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CF68909-84B3-47D2-8975-0BFC1DB42F18}" type="datetime1">
              <a:rPr lang="ru-RU" smtClean="0"/>
              <a:pPr/>
              <a:t>21.04.2021</a:t>
            </a:fld>
            <a:endParaRPr lang="ru-RU"/>
          </a:p>
        </p:txBody>
      </p:sp>
      <p:sp>
        <p:nvSpPr>
          <p:cNvPr id="8" name="Нижний колонтитул 7"/>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9" name="Номер слайда 8"/>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CF68909-84B3-47D2-8975-0BFC1DB42F18}" type="datetime1">
              <a:rPr lang="ru-RU" smtClean="0"/>
              <a:pPr/>
              <a:t>21.04.2021</a:t>
            </a:fld>
            <a:endParaRPr lang="ru-RU"/>
          </a:p>
        </p:txBody>
      </p:sp>
      <p:sp>
        <p:nvSpPr>
          <p:cNvPr id="4" name="Нижний колонтитул 3"/>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4" name="Номер слайда 3"/>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a:defRPr/>
            </a:pPr>
            <a:fld id="{CA2C4372-7C41-4DAD-B715-9312DFCF2C32}" type="datetimeFigureOut">
              <a:rPr lang="ru-RU" smtClean="0"/>
              <a:pPr>
                <a:defRPr/>
              </a:pPr>
              <a:t>21.04.2021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04EDB6D-A58F-4068-84CE-C24EDA2E2547}"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1CF68909-84B3-47D2-8975-0BFC1DB42F18}" type="datetime1">
              <a:rPr lang="ru-RU" smtClean="0"/>
              <a:pPr/>
              <a:t>21.04.2021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r>
              <a:rPr lang="ru-RU"/>
              <a:t>Валько Іванна Миколаївна - Сівка-Войнилівська ЗОШ І-ІІІ ст.</a:t>
            </a: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43A7BDA-5573-4D56-8267-2690A8DCBBB8}" type="slidenum">
              <a:rPr lang="ru-RU" smtClean="0"/>
              <a:pPr/>
              <a:t>‹№›</a:t>
            </a:fld>
            <a:endParaRPr lang="ru-RU"/>
          </a:p>
        </p:txBody>
      </p:sp>
    </p:spTree>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1CF68909-84B3-47D2-8975-0BFC1DB42F18}" type="datetime1">
              <a:rPr lang="ru-RU" smtClean="0"/>
              <a:pPr/>
              <a:t>21.04.2021</a:t>
            </a:fld>
            <a:endParaRPr lang="ru-RU"/>
          </a:p>
        </p:txBody>
      </p:sp>
      <p:sp>
        <p:nvSpPr>
          <p:cNvPr id="27" name="Номер слайда 26"/>
          <p:cNvSpPr>
            <a:spLocks noGrp="1"/>
          </p:cNvSpPr>
          <p:nvPr>
            <p:ph type="sldNum" sz="quarter" idx="11"/>
          </p:nvPr>
        </p:nvSpPr>
        <p:spPr/>
        <p:txBody>
          <a:bodyPr rtlCol="0"/>
          <a:lstStyle/>
          <a:p>
            <a:fld id="{443A7BDA-5573-4D56-8267-2690A8DCBBB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r>
              <a:rPr lang="ru-RU"/>
              <a:t>Валько Іванна Миколаївна - Сівка-Войнилівська ЗОШ І-ІІІ ст.</a:t>
            </a:r>
          </a:p>
        </p:txBody>
      </p:sp>
    </p:spTree>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1CF68909-84B3-47D2-8975-0BFC1DB42F18}" type="datetime1">
              <a:rPr lang="ru-RU" smtClean="0"/>
              <a:pPr/>
              <a:t>21.04.2021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12"/>
          </p:nvPr>
        </p:nvSpPr>
        <p:spPr>
          <a:xfrm>
            <a:off x="8174736" y="2272"/>
            <a:ext cx="762000" cy="365760"/>
          </a:xfrm>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CFAD23E2-4ED9-49F3-A15F-E76C93F950E2}" type="datetimeFigureOut">
              <a:rPr lang="ru-RU" smtClean="0"/>
              <a:pPr>
                <a:defRPr/>
              </a:pPr>
              <a:t>21.04.2021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B0384BC-A937-41D7-9E17-BB686D015BC9}" type="slidenum">
              <a:rPr lang="ru-RU" smtClean="0"/>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4" name="Номер слайда 3"/>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1CF68909-84B3-47D2-8975-0BFC1DB42F18}" type="datetime1">
              <a:rPr lang="ru-RU" smtClean="0"/>
              <a:pPr/>
              <a:t>21.04.2021</a:t>
            </a:fld>
            <a:endParaRPr lang="ru-RU"/>
          </a:p>
        </p:txBody>
      </p:sp>
      <p:sp>
        <p:nvSpPr>
          <p:cNvPr id="2" name="Нижний колонтитул 1"/>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15" name="Номер слайда 14"/>
          <p:cNvSpPr>
            <a:spLocks noGrp="1"/>
          </p:cNvSpPr>
          <p:nvPr>
            <p:ph type="sldNum" sz="quarter" idx="12"/>
          </p:nvPr>
        </p:nvSpPr>
        <p:spPr>
          <a:xfrm>
            <a:off x="8229600" y="6473952"/>
            <a:ext cx="758952" cy="246888"/>
          </a:xfrm>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1CF68909-84B3-47D2-8975-0BFC1DB42F18}" type="datetime1">
              <a:rPr lang="ru-RU" smtClean="0"/>
              <a:pPr/>
              <a:t>21.04.2021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r>
              <a:rPr lang="ru-RU"/>
              <a:t>Валько Іванна Миколаївна - Сівка-Войнилівська ЗОШ І-ІІІ ст.</a:t>
            </a:r>
          </a:p>
        </p:txBody>
      </p:sp>
      <p:sp>
        <p:nvSpPr>
          <p:cNvPr id="16" name="Номер слайда 15"/>
          <p:cNvSpPr>
            <a:spLocks noGrp="1"/>
          </p:cNvSpPr>
          <p:nvPr>
            <p:ph type="sldNum" sz="quarter" idx="12"/>
          </p:nvPr>
        </p:nvSpPr>
        <p:spPr>
          <a:xfrm>
            <a:off x="8229600" y="6473952"/>
            <a:ext cx="758952" cy="246888"/>
          </a:xfrm>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1CF68909-84B3-47D2-8975-0BFC1DB42F18}" type="datetime1">
              <a:rPr lang="ru-RU" smtClean="0"/>
              <a:pPr/>
              <a:t>21.04.2021</a:t>
            </a:fld>
            <a:endParaRPr lang="ru-RU"/>
          </a:p>
        </p:txBody>
      </p:sp>
      <p:sp>
        <p:nvSpPr>
          <p:cNvPr id="11" name="Нижний колонтитул 10"/>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16" name="Номер слайда 15"/>
          <p:cNvSpPr>
            <a:spLocks noGrp="1"/>
          </p:cNvSpPr>
          <p:nvPr>
            <p:ph type="sldNum" sz="quarter" idx="12"/>
          </p:nvPr>
        </p:nvSpPr>
        <p:spPr/>
        <p:txBody>
          <a:bodyPr/>
          <a:lstStyle/>
          <a:p>
            <a:fld id="{443A7BDA-5573-4D56-8267-2690A8DCBBB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1CF68909-84B3-47D2-8975-0BFC1DB42F18}" type="datetime1">
              <a:rPr lang="ru-RU" smtClean="0"/>
              <a:pPr/>
              <a:t>21.04.2021</a:t>
            </a:fld>
            <a:endParaRPr lang="ru-RU"/>
          </a:p>
        </p:txBody>
      </p:sp>
      <p:sp>
        <p:nvSpPr>
          <p:cNvPr id="10" name="Нижний колонтитул 9"/>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31" name="Номер слайда 30"/>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a:xfrm>
            <a:off x="8229600" y="6477000"/>
            <a:ext cx="762000" cy="246888"/>
          </a:xfrm>
        </p:spPr>
        <p:txBody>
          <a:bodyPr/>
          <a:lstStyle/>
          <a:p>
            <a:fld id="{443A7BDA-5573-4D56-8267-2690A8DCBBB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pPr>
              <a:defRPr/>
            </a:pPr>
            <a:fld id="{DF2D8FE4-7AEC-40E4-AA23-C5D05463C0EE}" type="datetimeFigureOut">
              <a:rPr lang="ru-RU" smtClean="0"/>
              <a:pPr>
                <a:defRPr/>
              </a:pPr>
              <a:t>21.04.2021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94B29A57-702B-4F00-AE59-47C1B3CFA1E3}"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1CF68909-84B3-47D2-8975-0BFC1DB42F18}" type="datetime1">
              <a:rPr lang="ru-RU" smtClean="0"/>
              <a:pPr/>
              <a:t>21.04.2021</a:t>
            </a:fld>
            <a:endParaRPr lang="ru-RU"/>
          </a:p>
        </p:txBody>
      </p:sp>
      <p:sp>
        <p:nvSpPr>
          <p:cNvPr id="21" name="Нижний колонтитул 20"/>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CF68909-84B3-47D2-8975-0BFC1DB42F18}" type="datetime1">
              <a:rPr lang="ru-RU" smtClean="0"/>
              <a:pPr/>
              <a:t>21.04.2021</a:t>
            </a:fld>
            <a:endParaRPr lang="ru-RU"/>
          </a:p>
        </p:txBody>
      </p:sp>
      <p:sp>
        <p:nvSpPr>
          <p:cNvPr id="24" name="Нижний колонтитул 23"/>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1CF68909-84B3-47D2-8975-0BFC1DB42F18}" type="datetime1">
              <a:rPr lang="ru-RU" smtClean="0"/>
              <a:pPr/>
              <a:t>21.04.2021</a:t>
            </a:fld>
            <a:endParaRPr lang="ru-RU"/>
          </a:p>
        </p:txBody>
      </p:sp>
      <p:sp>
        <p:nvSpPr>
          <p:cNvPr id="29" name="Нижний колонтитул 28"/>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31" name="Номер слайда 30"/>
          <p:cNvSpPr>
            <a:spLocks noGrp="1"/>
          </p:cNvSpPr>
          <p:nvPr>
            <p:ph type="sldNum" sz="quarter" idx="12"/>
          </p:nvPr>
        </p:nvSpPr>
        <p:spPr/>
        <p:txBody>
          <a:bodyPr/>
          <a:lstStyle/>
          <a:p>
            <a:fld id="{443A7BDA-5573-4D56-8267-2690A8DCBBB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CF68909-84B3-47D2-8975-0BFC1DB42F18}" type="datetime1">
              <a:rPr lang="ru-RU" smtClean="0"/>
              <a:pPr/>
              <a:t>21.04.2021</a:t>
            </a:fld>
            <a:endParaRPr lang="ru-RU"/>
          </a:p>
        </p:txBody>
      </p:sp>
      <p:sp>
        <p:nvSpPr>
          <p:cNvPr id="16" name="Номер слайда 15"/>
          <p:cNvSpPr>
            <a:spLocks noGrp="1"/>
          </p:cNvSpPr>
          <p:nvPr>
            <p:ph type="sldNum" sz="quarter" idx="11"/>
          </p:nvPr>
        </p:nvSpPr>
        <p:spPr/>
        <p:txBody>
          <a:bodyPr/>
          <a:lstStyle/>
          <a:p>
            <a:fld id="{443A7BDA-5573-4D56-8267-2690A8DCBBB8}" type="slidenum">
              <a:rPr lang="ru-RU" smtClean="0"/>
              <a:pPr/>
              <a:t>‹№›</a:t>
            </a:fld>
            <a:endParaRPr lang="ru-RU"/>
          </a:p>
        </p:txBody>
      </p:sp>
      <p:sp>
        <p:nvSpPr>
          <p:cNvPr id="17" name="Нижний колонтитул 16"/>
          <p:cNvSpPr>
            <a:spLocks noGrp="1"/>
          </p:cNvSpPr>
          <p:nvPr>
            <p:ph type="ftr" sz="quarter" idx="12"/>
          </p:nvPr>
        </p:nvSpPr>
        <p:spPr/>
        <p:txBody>
          <a:bodyPr/>
          <a:lstStyle/>
          <a:p>
            <a:r>
              <a:rPr lang="ru-RU"/>
              <a:t>Валько Іванна Миколаївна - Сівка-Войнилівська ЗОШ І-ІІІ ст.</a:t>
            </a:r>
          </a:p>
        </p:txBody>
      </p:sp>
    </p:spTree>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4" name="Дата 13"/>
          <p:cNvSpPr>
            <a:spLocks noGrp="1"/>
          </p:cNvSpPr>
          <p:nvPr>
            <p:ph type="dt" sz="half" idx="14"/>
          </p:nvPr>
        </p:nvSpPr>
        <p:spPr/>
        <p:txBody>
          <a:bodyPr/>
          <a:lstStyle/>
          <a:p>
            <a:fld id="{1CF68909-84B3-47D2-8975-0BFC1DB42F18}" type="datetime1">
              <a:rPr lang="ru-RU" smtClean="0"/>
              <a:pPr/>
              <a:t>21.04.2021</a:t>
            </a:fld>
            <a:endParaRPr lang="ru-RU"/>
          </a:p>
        </p:txBody>
      </p:sp>
      <p:sp>
        <p:nvSpPr>
          <p:cNvPr id="15" name="Номер слайда 14"/>
          <p:cNvSpPr>
            <a:spLocks noGrp="1"/>
          </p:cNvSpPr>
          <p:nvPr>
            <p:ph type="sldNum" sz="quarter" idx="15"/>
          </p:nvPr>
        </p:nvSpPr>
        <p:spPr/>
        <p:txBody>
          <a:bodyPr/>
          <a:lstStyle>
            <a:lvl1pPr algn="ctr">
              <a:defRPr/>
            </a:lvl1pPr>
          </a:lstStyle>
          <a:p>
            <a:fld id="{443A7BDA-5573-4D56-8267-2690A8DCBBB8}" type="slidenum">
              <a:rPr lang="ru-RU" smtClean="0"/>
              <a:pPr/>
              <a:t>‹№›</a:t>
            </a:fld>
            <a:endParaRPr lang="ru-RU"/>
          </a:p>
        </p:txBody>
      </p:sp>
      <p:sp>
        <p:nvSpPr>
          <p:cNvPr id="16" name="Нижний колонтитул 15"/>
          <p:cNvSpPr>
            <a:spLocks noGrp="1"/>
          </p:cNvSpPr>
          <p:nvPr>
            <p:ph type="ftr" sz="quarter" idx="16"/>
          </p:nvPr>
        </p:nvSpPr>
        <p:spPr/>
        <p:txBody>
          <a:bodyPr/>
          <a:lstStyle/>
          <a:p>
            <a:r>
              <a:rPr lang="ru-RU"/>
              <a:t>Валько Іванна Миколаївна - Сівка-Войнилівська ЗОШ І-ІІІ ст.</a:t>
            </a:r>
          </a:p>
        </p:txBody>
      </p:sp>
      <p:sp>
        <p:nvSpPr>
          <p:cNvPr id="17" name="Заголовок 16"/>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pPr>
              <a:defRPr/>
            </a:pPr>
            <a:fld id="{45C38BDC-52A0-4D10-B6DF-9AFBABD7D1A9}" type="datetimeFigureOut">
              <a:rPr lang="ru-RU" smtClean="0"/>
              <a:pPr>
                <a:defRPr/>
              </a:pPr>
              <a:t>21.04.2021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C31D888-5B91-47C4-82A5-07C178505334}"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43A7BDA-5573-4D56-8267-2690A8DCBBB8}" type="slidenum">
              <a:rPr lang="ru-RU" smtClean="0"/>
              <a:pPr/>
              <a:t>‹№›</a:t>
            </a:fld>
            <a:endParaRPr lang="ru-RU"/>
          </a:p>
        </p:txBody>
      </p:sp>
      <p:sp>
        <p:nvSpPr>
          <p:cNvPr id="8" name="Нижний колонтитул 7"/>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Дата 6"/>
          <p:cNvSpPr>
            <a:spLocks noGrp="1"/>
          </p:cNvSpPr>
          <p:nvPr>
            <p:ph type="dt" sz="half" idx="10"/>
          </p:nvPr>
        </p:nvSpPr>
        <p:spPr/>
        <p:txBody>
          <a:bodyPr/>
          <a:lstStyle/>
          <a:p>
            <a:fld id="{1CF68909-84B3-47D2-8975-0BFC1DB42F18}" type="datetime1">
              <a:rPr lang="ru-RU" smtClean="0"/>
              <a:pPr/>
              <a:t>21.04.2021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CF68909-84B3-47D2-8975-0BFC1DB42F18}" type="datetime1">
              <a:rPr lang="ru-RU" smtClean="0"/>
              <a:pPr/>
              <a:t>21.04.2021</a:t>
            </a:fld>
            <a:endParaRPr lang="ru-RU"/>
          </a:p>
        </p:txBody>
      </p:sp>
      <p:sp>
        <p:nvSpPr>
          <p:cNvPr id="4" name="Нижний колонтитул 3"/>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12"/>
          </p:nvPr>
        </p:nvSpPr>
        <p:spPr/>
        <p:txBody>
          <a:bodyPr/>
          <a:lstStyle/>
          <a:p>
            <a:fld id="{443A7BDA-5573-4D56-8267-2690A8DCBBB8}" type="slidenum">
              <a:rPr lang="ru-RU" smtClean="0"/>
              <a:pPr/>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Tree>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4" name="Номер слайда 3"/>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8" name="Дата 7"/>
          <p:cNvSpPr>
            <a:spLocks noGrp="1"/>
          </p:cNvSpPr>
          <p:nvPr>
            <p:ph type="dt" sz="half" idx="14"/>
          </p:nvPr>
        </p:nvSpPr>
        <p:spPr/>
        <p:txBody>
          <a:bodyPr/>
          <a:lstStyle/>
          <a:p>
            <a:fld id="{1CF68909-84B3-47D2-8975-0BFC1DB42F18}" type="datetime1">
              <a:rPr lang="ru-RU" smtClean="0"/>
              <a:pPr/>
              <a:t>21.04.2021</a:t>
            </a:fld>
            <a:endParaRPr lang="ru-RU"/>
          </a:p>
        </p:txBody>
      </p:sp>
      <p:sp>
        <p:nvSpPr>
          <p:cNvPr id="9" name="Номер слайда 8"/>
          <p:cNvSpPr>
            <a:spLocks noGrp="1"/>
          </p:cNvSpPr>
          <p:nvPr>
            <p:ph type="sldNum" sz="quarter" idx="15"/>
          </p:nvPr>
        </p:nvSpPr>
        <p:spPr/>
        <p:txBody>
          <a:bodyPr/>
          <a:lstStyle/>
          <a:p>
            <a:fld id="{443A7BDA-5573-4D56-8267-2690A8DCBBB8}" type="slidenum">
              <a:rPr lang="ru-RU" smtClean="0"/>
              <a:pPr/>
              <a:t>‹№›</a:t>
            </a:fld>
            <a:endParaRPr lang="ru-RU"/>
          </a:p>
        </p:txBody>
      </p:sp>
      <p:sp>
        <p:nvSpPr>
          <p:cNvPr id="10" name="Нижний колонтитул 9"/>
          <p:cNvSpPr>
            <a:spLocks noGrp="1"/>
          </p:cNvSpPr>
          <p:nvPr>
            <p:ph type="ftr" sz="quarter" idx="16"/>
          </p:nvPr>
        </p:nvSpPr>
        <p:spPr/>
        <p:txBody>
          <a:bodyPr/>
          <a:lstStyle/>
          <a:p>
            <a:r>
              <a:rPr lang="ru-RU"/>
              <a:t>Валько Іванна Миколаївна - Сівка-Войнилівська ЗОШ І-ІІІ ст.</a:t>
            </a:r>
          </a:p>
        </p:txBody>
      </p:sp>
    </p:spTree>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8" name="Дата 7"/>
          <p:cNvSpPr>
            <a:spLocks noGrp="1"/>
          </p:cNvSpPr>
          <p:nvPr>
            <p:ph type="dt" sz="half" idx="10"/>
          </p:nvPr>
        </p:nvSpPr>
        <p:spPr/>
        <p:txBody>
          <a:bodyPr/>
          <a:lstStyle/>
          <a:p>
            <a:fld id="{1CF68909-84B3-47D2-8975-0BFC1DB42F18}" type="datetime1">
              <a:rPr lang="ru-RU" smtClean="0"/>
              <a:pPr/>
              <a:t>21.04.2021</a:t>
            </a:fld>
            <a:endParaRPr lang="ru-RU"/>
          </a:p>
        </p:txBody>
      </p:sp>
      <p:sp>
        <p:nvSpPr>
          <p:cNvPr id="9" name="Номер слайда 8"/>
          <p:cNvSpPr>
            <a:spLocks noGrp="1"/>
          </p:cNvSpPr>
          <p:nvPr>
            <p:ph type="sldNum" sz="quarter" idx="11"/>
          </p:nvPr>
        </p:nvSpPr>
        <p:spPr/>
        <p:txBody>
          <a:bodyPr/>
          <a:lstStyle/>
          <a:p>
            <a:fld id="{443A7BDA-5573-4D56-8267-2690A8DCBBB8}" type="slidenum">
              <a:rPr lang="ru-RU" smtClean="0"/>
              <a:pPr/>
              <a:t>‹№›</a:t>
            </a:fld>
            <a:endParaRPr lang="ru-RU"/>
          </a:p>
        </p:txBody>
      </p:sp>
      <p:sp>
        <p:nvSpPr>
          <p:cNvPr id="10" name="Нижний колонтитул 9"/>
          <p:cNvSpPr>
            <a:spLocks noGrp="1"/>
          </p:cNvSpPr>
          <p:nvPr>
            <p:ph type="ftr" sz="quarter" idx="12"/>
          </p:nvPr>
        </p:nvSpPr>
        <p:spPr/>
        <p:txBody>
          <a:bodyPr/>
          <a:lstStyle/>
          <a:p>
            <a:r>
              <a:rPr lang="ru-RU"/>
              <a:t>Валько Іванна Миколаївна - Сівка-Войнилівська ЗОШ І-ІІІ ст.</a:t>
            </a:r>
          </a:p>
        </p:txBody>
      </p:sp>
    </p:spTree>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C526C961-B5F9-4DA9-A2D9-1DB6EBF6248B}" type="datetimeFigureOut">
              <a:rPr lang="ru-RU" smtClean="0"/>
              <a:pPr>
                <a:defRPr/>
              </a:pPr>
              <a:t>21.04.2021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A01F54A-3317-4C17-9CBC-D84779D77E67}"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CF68909-84B3-47D2-8975-0BFC1DB42F18}" type="datetime1">
              <a:rPr lang="ru-RU" smtClean="0"/>
              <a:pPr/>
              <a:t>21.04.2021</a:t>
            </a:fld>
            <a:endParaRPr lang="ru-RU"/>
          </a:p>
        </p:txBody>
      </p:sp>
      <p:sp>
        <p:nvSpPr>
          <p:cNvPr id="8" name="Нижний колонтитул 7"/>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9" name="Номер слайда 8"/>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CF68909-84B3-47D2-8975-0BFC1DB42F18}" type="datetime1">
              <a:rPr lang="ru-RU" smtClean="0"/>
              <a:pPr/>
              <a:t>21.04.2021</a:t>
            </a:fld>
            <a:endParaRPr lang="ru-RU"/>
          </a:p>
        </p:txBody>
      </p:sp>
      <p:sp>
        <p:nvSpPr>
          <p:cNvPr id="4" name="Нижний колонтитул 3"/>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4" name="Номер слайда 3"/>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1CF68909-84B3-47D2-8975-0BFC1DB42F18}" type="datetime1">
              <a:rPr lang="ru-RU" smtClean="0"/>
              <a:pPr/>
              <a:t>21.04.2021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r>
              <a:rPr lang="ru-RU"/>
              <a:t>Валько Іванна Миколаївна - Сівка-Войнилівська ЗОШ І-ІІІ ст.</a:t>
            </a: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43A7BDA-5573-4D56-8267-2690A8DCBBB8}" type="slidenum">
              <a:rPr lang="ru-RU" smtClean="0"/>
              <a:pPr/>
              <a:t>‹№›</a:t>
            </a:fld>
            <a:endParaRPr lang="ru-RU"/>
          </a:p>
        </p:txBody>
      </p:sp>
    </p:spTree>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054D7E36-CB0A-4238-8641-A940A3524C7B}" type="datetimeFigureOut">
              <a:rPr lang="ru-RU" smtClean="0"/>
              <a:pPr>
                <a:defRPr/>
              </a:pPr>
              <a:t>21.04.2021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03F077A-BA47-4C34-B09C-8219CC6029EB}" type="slidenum">
              <a:rPr lang="ru-RU" smtClean="0"/>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CF68909-84B3-47D2-8975-0BFC1DB42F18}" type="datetime1">
              <a:rPr lang="ru-RU" smtClean="0"/>
              <a:pPr/>
              <a:t>21.04.2021</a:t>
            </a:fld>
            <a:endParaRPr lang="ru-RU"/>
          </a:p>
        </p:txBody>
      </p:sp>
      <p:sp>
        <p:nvSpPr>
          <p:cNvPr id="8" name="Нижний колонтитул 7"/>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9" name="Номер слайда 8"/>
          <p:cNvSpPr>
            <a:spLocks noGrp="1"/>
          </p:cNvSpPr>
          <p:nvPr>
            <p:ph type="sldNum" sz="quarter" idx="12"/>
          </p:nvPr>
        </p:nvSpPr>
        <p:spPr/>
        <p:txBody>
          <a:bodyPr/>
          <a:lstStyle/>
          <a:p>
            <a:fld id="{443A7BDA-5573-4D56-8267-2690A8DCBBB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CF68909-84B3-47D2-8975-0BFC1DB42F18}" type="datetime1">
              <a:rPr lang="ru-RU" smtClean="0"/>
              <a:pPr/>
              <a:t>21.04.2021</a:t>
            </a:fld>
            <a:endParaRPr lang="ru-RU"/>
          </a:p>
        </p:txBody>
      </p:sp>
      <p:sp>
        <p:nvSpPr>
          <p:cNvPr id="4" name="Нижний колонтитул 3"/>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12"/>
          </p:nvPr>
        </p:nvSpPr>
        <p:spPr/>
        <p:txBody>
          <a:bodyPr/>
          <a:lstStyle/>
          <a:p>
            <a:fld id="{443A7BDA-5573-4D56-8267-2690A8DCBBB8}"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4" name="Номер слайда 3"/>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43A7BDA-5573-4D56-8267-2690A8DCBBB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1CF68909-84B3-47D2-8975-0BFC1DB42F18}" type="datetime1">
              <a:rPr lang="ru-RU" smtClean="0"/>
              <a:pPr/>
              <a:t>21.04.2021</a:t>
            </a:fld>
            <a:endParaRPr lang="ru-RU"/>
          </a:p>
        </p:txBody>
      </p:sp>
      <p:sp>
        <p:nvSpPr>
          <p:cNvPr id="19" name="Нижний колонтитул 18"/>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27" name="Номер слайда 26"/>
          <p:cNvSpPr>
            <a:spLocks noGrp="1"/>
          </p:cNvSpPr>
          <p:nvPr>
            <p:ph type="sldNum" sz="quarter" idx="12"/>
          </p:nvPr>
        </p:nvSpPr>
        <p:spPr/>
        <p:txBody>
          <a:bodyPr/>
          <a:lstStyle/>
          <a:p>
            <a:fld id="{443A7BDA-5573-4D56-8267-2690A8DCBBB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51B7E04F-2191-4C2D-BCB0-310105558C1B}" type="datetimeFigureOut">
              <a:rPr lang="ru-RU" smtClean="0"/>
              <a:pPr>
                <a:defRPr/>
              </a:pPr>
              <a:t>21.04.2021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8E8E4CB-7DB1-412F-ABCB-11D55BBA3AA8}"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a:t>Вставка рисунка</a:t>
            </a:r>
            <a:endParaRPr kumimoji="0"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CF68909-84B3-47D2-8975-0BFC1DB42F18}" type="datetime1">
              <a:rPr lang="ru-RU" smtClean="0"/>
              <a:pPr/>
              <a:t>21.04.2021</a:t>
            </a:fld>
            <a:endParaRPr lang="ru-RU"/>
          </a:p>
        </p:txBody>
      </p:sp>
      <p:sp>
        <p:nvSpPr>
          <p:cNvPr id="8" name="Нижний колонтитул 7"/>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9" name="Номер слайда 8"/>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CF68909-84B3-47D2-8975-0BFC1DB42F18}" type="datetime1">
              <a:rPr lang="ru-RU" smtClean="0"/>
              <a:pPr/>
              <a:t>21.04.2021</a:t>
            </a:fld>
            <a:endParaRPr lang="ru-RU"/>
          </a:p>
        </p:txBody>
      </p:sp>
      <p:sp>
        <p:nvSpPr>
          <p:cNvPr id="4" name="Нижний колонтитул 3"/>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4" name="Номер слайда 3"/>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1CF68909-84B3-47D2-8975-0BFC1DB42F18}" type="datetime1">
              <a:rPr lang="ru-RU" smtClean="0"/>
              <a:pPr/>
              <a:t>21.04.2021</a:t>
            </a:fld>
            <a:endParaRPr lang="ru-RU"/>
          </a:p>
        </p:txBody>
      </p:sp>
      <p:sp>
        <p:nvSpPr>
          <p:cNvPr id="6" name="Нижний колонтитул 5"/>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7" name="Номер слайда 6"/>
          <p:cNvSpPr>
            <a:spLocks noGrp="1"/>
          </p:cNvSpPr>
          <p:nvPr>
            <p:ph type="sldNum" sz="quarter" idx="12"/>
          </p:nvPr>
        </p:nvSpPr>
        <p:spPr>
          <a:xfrm>
            <a:off x="8077200" y="6356350"/>
            <a:ext cx="609600" cy="365125"/>
          </a:xfrm>
        </p:spPr>
        <p:txBody>
          <a:bodyPr/>
          <a:lstStyle/>
          <a:p>
            <a:fld id="{443A7BDA-5573-4D56-8267-2690A8DCBBB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11"/>
          </p:nvPr>
        </p:nvSpPr>
        <p:spPr/>
        <p:txBody>
          <a:body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12"/>
          </p:nvPr>
        </p:nvSpPr>
        <p:spPr/>
        <p:txBody>
          <a:bodyPr/>
          <a:lstStyle/>
          <a:p>
            <a:fld id="{443A7BDA-5573-4D56-8267-2690A8DCBBB8}" type="slidenum">
              <a:rPr lang="ru-RU" smtClean="0"/>
              <a:pPr/>
              <a:t>‹№›</a:t>
            </a:fld>
            <a:endParaRPr lang="ru-RU"/>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 /><Relationship Id="rId13" Type="http://schemas.openxmlformats.org/officeDocument/2006/relationships/image" Target="../media/image10.jpeg" /><Relationship Id="rId3" Type="http://schemas.openxmlformats.org/officeDocument/2006/relationships/slideLayout" Target="../slideLayouts/slideLayout102.xml" /><Relationship Id="rId7" Type="http://schemas.openxmlformats.org/officeDocument/2006/relationships/slideLayout" Target="../slideLayouts/slideLayout106.xml" /><Relationship Id="rId12" Type="http://schemas.openxmlformats.org/officeDocument/2006/relationships/theme" Target="../theme/theme10.xml" /><Relationship Id="rId2" Type="http://schemas.openxmlformats.org/officeDocument/2006/relationships/slideLayout" Target="../slideLayouts/slideLayout101.xml" /><Relationship Id="rId16" Type="http://schemas.openxmlformats.org/officeDocument/2006/relationships/image" Target="../media/image13.png" /><Relationship Id="rId1" Type="http://schemas.openxmlformats.org/officeDocument/2006/relationships/slideLayout" Target="../slideLayouts/slideLayout100.xml" /><Relationship Id="rId6" Type="http://schemas.openxmlformats.org/officeDocument/2006/relationships/slideLayout" Target="../slideLayouts/slideLayout105.xml" /><Relationship Id="rId11" Type="http://schemas.openxmlformats.org/officeDocument/2006/relationships/slideLayout" Target="../slideLayouts/slideLayout110.xml" /><Relationship Id="rId5" Type="http://schemas.openxmlformats.org/officeDocument/2006/relationships/slideLayout" Target="../slideLayouts/slideLayout104.xml" /><Relationship Id="rId15" Type="http://schemas.openxmlformats.org/officeDocument/2006/relationships/image" Target="../media/image12.png" /><Relationship Id="rId10" Type="http://schemas.openxmlformats.org/officeDocument/2006/relationships/slideLayout" Target="../slideLayouts/slideLayout109.xml" /><Relationship Id="rId4" Type="http://schemas.openxmlformats.org/officeDocument/2006/relationships/slideLayout" Target="../slideLayouts/slideLayout103.xml" /><Relationship Id="rId9" Type="http://schemas.openxmlformats.org/officeDocument/2006/relationships/slideLayout" Target="../slideLayouts/slideLayout108.xml" /><Relationship Id="rId14" Type="http://schemas.openxmlformats.org/officeDocument/2006/relationships/image" Target="../media/image11.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 /><Relationship Id="rId3" Type="http://schemas.openxmlformats.org/officeDocument/2006/relationships/slideLayout" Target="../slideLayouts/slideLayout58.xml" /><Relationship Id="rId7" Type="http://schemas.openxmlformats.org/officeDocument/2006/relationships/slideLayout" Target="../slideLayouts/slideLayout62.xml" /><Relationship Id="rId12" Type="http://schemas.openxmlformats.org/officeDocument/2006/relationships/theme" Target="../theme/theme6.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11" Type="http://schemas.openxmlformats.org/officeDocument/2006/relationships/slideLayout" Target="../slideLayouts/slideLayout66.xml" /><Relationship Id="rId5" Type="http://schemas.openxmlformats.org/officeDocument/2006/relationships/slideLayout" Target="../slideLayouts/slideLayout60.xml" /><Relationship Id="rId10" Type="http://schemas.openxmlformats.org/officeDocument/2006/relationships/slideLayout" Target="../slideLayouts/slideLayout65.xml" /><Relationship Id="rId4" Type="http://schemas.openxmlformats.org/officeDocument/2006/relationships/slideLayout" Target="../slideLayouts/slideLayout59.xml" /><Relationship Id="rId9" Type="http://schemas.openxmlformats.org/officeDocument/2006/relationships/slideLayout" Target="../slideLayouts/slideLayout64.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 /><Relationship Id="rId3" Type="http://schemas.openxmlformats.org/officeDocument/2006/relationships/slideLayout" Target="../slideLayouts/slideLayout69.xml" /><Relationship Id="rId7" Type="http://schemas.openxmlformats.org/officeDocument/2006/relationships/slideLayout" Target="../slideLayouts/slideLayout73.xml" /><Relationship Id="rId12" Type="http://schemas.openxmlformats.org/officeDocument/2006/relationships/theme" Target="../theme/theme7.xml" /><Relationship Id="rId2" Type="http://schemas.openxmlformats.org/officeDocument/2006/relationships/slideLayout" Target="../slideLayouts/slideLayout68.xml" /><Relationship Id="rId1" Type="http://schemas.openxmlformats.org/officeDocument/2006/relationships/slideLayout" Target="../slideLayouts/slideLayout67.xml" /><Relationship Id="rId6" Type="http://schemas.openxmlformats.org/officeDocument/2006/relationships/slideLayout" Target="../slideLayouts/slideLayout72.xml" /><Relationship Id="rId11" Type="http://schemas.openxmlformats.org/officeDocument/2006/relationships/slideLayout" Target="../slideLayouts/slideLayout77.xml" /><Relationship Id="rId5" Type="http://schemas.openxmlformats.org/officeDocument/2006/relationships/slideLayout" Target="../slideLayouts/slideLayout71.xml" /><Relationship Id="rId10" Type="http://schemas.openxmlformats.org/officeDocument/2006/relationships/slideLayout" Target="../slideLayouts/slideLayout76.xml" /><Relationship Id="rId4" Type="http://schemas.openxmlformats.org/officeDocument/2006/relationships/slideLayout" Target="../slideLayouts/slideLayout70.xml" /><Relationship Id="rId9" Type="http://schemas.openxmlformats.org/officeDocument/2006/relationships/slideLayout" Target="../slideLayouts/slideLayout75.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 /><Relationship Id="rId13" Type="http://schemas.openxmlformats.org/officeDocument/2006/relationships/image" Target="../media/image8.jpeg" /><Relationship Id="rId3" Type="http://schemas.openxmlformats.org/officeDocument/2006/relationships/slideLayout" Target="../slideLayouts/slideLayout80.xml" /><Relationship Id="rId7" Type="http://schemas.openxmlformats.org/officeDocument/2006/relationships/slideLayout" Target="../slideLayouts/slideLayout84.xml" /><Relationship Id="rId12" Type="http://schemas.openxmlformats.org/officeDocument/2006/relationships/theme" Target="../theme/theme8.xml" /><Relationship Id="rId2" Type="http://schemas.openxmlformats.org/officeDocument/2006/relationships/slideLayout" Target="../slideLayouts/slideLayout79.xml" /><Relationship Id="rId1" Type="http://schemas.openxmlformats.org/officeDocument/2006/relationships/slideLayout" Target="../slideLayouts/slideLayout78.xml" /><Relationship Id="rId6" Type="http://schemas.openxmlformats.org/officeDocument/2006/relationships/slideLayout" Target="../slideLayouts/slideLayout83.xml" /><Relationship Id="rId11" Type="http://schemas.openxmlformats.org/officeDocument/2006/relationships/slideLayout" Target="../slideLayouts/slideLayout88.xml" /><Relationship Id="rId5" Type="http://schemas.openxmlformats.org/officeDocument/2006/relationships/slideLayout" Target="../slideLayouts/slideLayout82.xml" /><Relationship Id="rId10" Type="http://schemas.openxmlformats.org/officeDocument/2006/relationships/slideLayout" Target="../slideLayouts/slideLayout87.xml" /><Relationship Id="rId4" Type="http://schemas.openxmlformats.org/officeDocument/2006/relationships/slideLayout" Target="../slideLayouts/slideLayout81.xml" /><Relationship Id="rId9" Type="http://schemas.openxmlformats.org/officeDocument/2006/relationships/slideLayout" Target="../slideLayouts/slideLayout86.xml" /></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 /><Relationship Id="rId3" Type="http://schemas.openxmlformats.org/officeDocument/2006/relationships/slideLayout" Target="../slideLayouts/slideLayout91.xml" /><Relationship Id="rId7" Type="http://schemas.openxmlformats.org/officeDocument/2006/relationships/slideLayout" Target="../slideLayouts/slideLayout95.xml" /><Relationship Id="rId12" Type="http://schemas.openxmlformats.org/officeDocument/2006/relationships/theme" Target="../theme/theme9.xml" /><Relationship Id="rId2" Type="http://schemas.openxmlformats.org/officeDocument/2006/relationships/slideLayout" Target="../slideLayouts/slideLayout90.xml" /><Relationship Id="rId1" Type="http://schemas.openxmlformats.org/officeDocument/2006/relationships/slideLayout" Target="../slideLayouts/slideLayout89.xml" /><Relationship Id="rId6" Type="http://schemas.openxmlformats.org/officeDocument/2006/relationships/slideLayout" Target="../slideLayouts/slideLayout94.xml" /><Relationship Id="rId11" Type="http://schemas.openxmlformats.org/officeDocument/2006/relationships/slideLayout" Target="../slideLayouts/slideLayout99.xml" /><Relationship Id="rId5" Type="http://schemas.openxmlformats.org/officeDocument/2006/relationships/slideLayout" Target="../slideLayouts/slideLayout93.xml" /><Relationship Id="rId10" Type="http://schemas.openxmlformats.org/officeDocument/2006/relationships/slideLayout" Target="../slideLayouts/slideLayout98.xml" /><Relationship Id="rId4" Type="http://schemas.openxmlformats.org/officeDocument/2006/relationships/slideLayout" Target="../slideLayouts/slideLayout92.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DD31364-D406-435F-A154-0511FFF95FF8}" type="datetimeFigureOut">
              <a:rPr lang="ru-RU" smtClean="0"/>
              <a:pPr>
                <a:defRPr/>
              </a:pPr>
              <a:t>21.04.2021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517F2D2-A39D-485D-A5D8-50D1C8CD2283}"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fad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3" name="Rectangle 6"/>
          <p:cNvGrpSpPr>
            <a:grpSpLocks/>
          </p:cNvGrpSpPr>
          <p:nvPr/>
        </p:nvGrpSpPr>
        <p:grpSpPr bwMode="auto">
          <a:xfrm>
            <a:off x="0" y="5108575"/>
            <a:ext cx="9144000" cy="1749425"/>
            <a:chOff x="0" y="3218"/>
            <a:chExt cx="5760" cy="1102"/>
          </a:xfrm>
        </p:grpSpPr>
        <p:pic>
          <p:nvPicPr>
            <p:cNvPr id="1026" name="Rectangle 6"/>
            <p:cNvPicPr>
              <a:picLocks noChangeArrowheads="1"/>
            </p:cNvPicPr>
            <p:nvPr/>
          </p:nvPicPr>
          <p:blipFill>
            <a:blip r:embed="rId14" cstate="print"/>
            <a:srcRect/>
            <a:stretch>
              <a:fillRect/>
            </a:stretch>
          </p:blipFill>
          <p:spPr bwMode="auto">
            <a:xfrm>
              <a:off x="0" y="3218"/>
              <a:ext cx="5760" cy="1102"/>
            </a:xfrm>
            <a:prstGeom prst="rect">
              <a:avLst/>
            </a:prstGeom>
            <a:noFill/>
          </p:spPr>
        </p:pic>
        <p:sp>
          <p:nvSpPr>
            <p:cNvPr id="1027" name="Text Box 3"/>
            <p:cNvSpPr txBox="1">
              <a:spLocks noChangeArrowheads="1"/>
            </p:cNvSpPr>
            <p:nvPr/>
          </p:nvSpPr>
          <p:spPr bwMode="auto">
            <a:xfrm>
              <a:off x="0" y="3216"/>
              <a:ext cx="5760" cy="110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7"/>
          <p:cNvGrpSpPr>
            <a:grpSpLocks/>
          </p:cNvGrpSpPr>
          <p:nvPr/>
        </p:nvGrpSpPr>
        <p:grpSpPr bwMode="auto">
          <a:xfrm>
            <a:off x="0" y="0"/>
            <a:ext cx="9144000" cy="5108575"/>
            <a:chOff x="0" y="0"/>
            <a:chExt cx="5760" cy="3218"/>
          </a:xfrm>
        </p:grpSpPr>
        <p:pic>
          <p:nvPicPr>
            <p:cNvPr id="1029" name="Rectangle 7"/>
            <p:cNvPicPr>
              <a:picLocks noChangeArrowheads="1"/>
            </p:cNvPicPr>
            <p:nvPr/>
          </p:nvPicPr>
          <p:blipFill>
            <a:blip r:embed="rId15" cstate="print"/>
            <a:srcRect/>
            <a:stretch>
              <a:fillRect/>
            </a:stretch>
          </p:blipFill>
          <p:spPr bwMode="auto">
            <a:xfrm>
              <a:off x="0" y="0"/>
              <a:ext cx="5760" cy="3218"/>
            </a:xfrm>
            <a:prstGeom prst="rect">
              <a:avLst/>
            </a:prstGeom>
            <a:noFill/>
          </p:spPr>
        </p:pic>
        <p:sp>
          <p:nvSpPr>
            <p:cNvPr id="1030" name="Text Box 6"/>
            <p:cNvSpPr txBox="1">
              <a:spLocks noChangeArrowheads="1"/>
            </p:cNvSpPr>
            <p:nvPr/>
          </p:nvSpPr>
          <p:spPr bwMode="auto">
            <a:xfrm>
              <a:off x="0" y="0"/>
              <a:ext cx="5760" cy="321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Oval 9"/>
          <p:cNvGrpSpPr>
            <a:grpSpLocks/>
          </p:cNvGrpSpPr>
          <p:nvPr/>
        </p:nvGrpSpPr>
        <p:grpSpPr bwMode="auto">
          <a:xfrm>
            <a:off x="0" y="1603375"/>
            <a:ext cx="9144000" cy="5102225"/>
            <a:chOff x="0" y="1010"/>
            <a:chExt cx="5760" cy="3214"/>
          </a:xfrm>
        </p:grpSpPr>
        <p:pic>
          <p:nvPicPr>
            <p:cNvPr id="1033" name="Oval 9"/>
            <p:cNvPicPr>
              <a:picLocks noChangeArrowheads="1"/>
            </p:cNvPicPr>
            <p:nvPr/>
          </p:nvPicPr>
          <p:blipFill>
            <a:blip r:embed="rId16" cstate="print"/>
            <a:srcRect/>
            <a:stretch>
              <a:fillRect/>
            </a:stretch>
          </p:blipFill>
          <p:spPr bwMode="auto">
            <a:xfrm>
              <a:off x="0" y="1010"/>
              <a:ext cx="5760" cy="3214"/>
            </a:xfrm>
            <a:prstGeom prst="rect">
              <a:avLst/>
            </a:prstGeom>
            <a:noFill/>
          </p:spPr>
        </p:pic>
        <p:sp>
          <p:nvSpPr>
            <p:cNvPr id="1034" name="Text Box 1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0DD31364-D406-435F-A154-0511FFF95FF8}" type="datetimeFigureOut">
              <a:rPr lang="ru-RU" smtClean="0"/>
              <a:pPr>
                <a:defRPr/>
              </a:pPr>
              <a:t>21.04.2021</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5517F2D2-A39D-485D-A5D8-50D1C8CD2283}"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spd="slow">
    <p:fade/>
  </p:transition>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Arial"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Arial"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Arial"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CF68909-84B3-47D2-8975-0BFC1DB42F18}" type="datetime1">
              <a:rPr lang="ru-RU" smtClean="0"/>
              <a:pPr/>
              <a:t>21.04.2021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43A7BDA-5573-4D56-8267-2690A8DCBBB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fade/>
  </p:transition>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ru-RU"/>
              <a:t>Валько Іванна Миколаївна - Сівка-Войнилівська ЗОШ І-ІІІ ст.</a:t>
            </a: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43A7BDA-5573-4D56-8267-2690A8DCBBB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fade/>
  </p:transition>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CF68909-84B3-47D2-8975-0BFC1DB42F18}" type="datetime1">
              <a:rPr lang="ru-RU" smtClean="0"/>
              <a:pPr/>
              <a:t>21.04.2021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ru-RU"/>
              <a:t>Валько Іванна Миколаївна - Сівка-Войнилівська ЗОШ І-ІІІ ст.</a:t>
            </a: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43A7BDA-5573-4D56-8267-2690A8DCBB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slow">
    <p:fade/>
  </p:transition>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CF68909-84B3-47D2-8975-0BFC1DB42F18}" type="datetime1">
              <a:rPr lang="ru-RU" smtClean="0"/>
              <a:pPr/>
              <a:t>21.04.2021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ru-RU"/>
              <a:t>Валько Іванна Миколаївна - Сівка-Войнилівська ЗОШ І-ІІІ ст.</a:t>
            </a: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43A7BDA-5573-4D56-8267-2690A8DCBBB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slow">
    <p:fade/>
  </p:transition>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CF68909-84B3-47D2-8975-0BFC1DB42F18}" type="datetime1">
              <a:rPr lang="ru-RU" smtClean="0"/>
              <a:pPr/>
              <a:t>21.04.2021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ru-RU"/>
              <a:t>Валько Іванна Миколаївна - Сівка-Войнилівська ЗОШ І-ІІІ ст.</a:t>
            </a:r>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43A7BDA-5573-4D56-8267-2690A8DCBBB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slow">
    <p:fade/>
  </p:transition>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68909-84B3-47D2-8975-0BFC1DB42F18}" type="datetime1">
              <a:rPr lang="ru-RU" smtClean="0"/>
              <a:pPr/>
              <a:t>21.04.2021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Валько Іванна Миколаївна - Сівка-Войнилівська ЗОШ І-ІІІ ст.</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A7BDA-5573-4D56-8267-2690A8DCBB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F68909-84B3-47D2-8975-0BFC1DB42F18}" type="datetime1">
              <a:rPr lang="ru-RU" smtClean="0"/>
              <a:pPr/>
              <a:t>21.04.2021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ru-RU"/>
              <a:t>Валько Іванна Миколаївна - Сівка-Войнилівська ЗОШ І-ІІІ ст.</a:t>
            </a: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43A7BDA-5573-4D56-8267-2690A8DCBB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slow">
    <p:fade/>
  </p:transition>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F68909-84B3-47D2-8975-0BFC1DB42F18}" type="datetime1">
              <a:rPr lang="ru-RU" smtClean="0"/>
              <a:pPr/>
              <a:t>21.04.2021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a:t>Валько Іванна Миколаївна - Сівка-Войнилівська ЗОШ І-ІІІ ст.</a:t>
            </a: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3A7BDA-5573-4D56-8267-2690A8DCBBB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slow">
    <p:fade/>
  </p:transition>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gif" /><Relationship Id="rId2" Type="http://schemas.openxmlformats.org/officeDocument/2006/relationships/image" Target="../media/image20.jpeg" /><Relationship Id="rId1" Type="http://schemas.openxmlformats.org/officeDocument/2006/relationships/slideLayout" Target="../slideLayouts/slideLayout10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6.xml" /></Relationships>
</file>

<file path=ppt/slides/_rels/slide11.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105.xml" /></Relationships>
</file>

<file path=ppt/slides/_rels/slide12.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image" Target="../media/image36.jpeg" /><Relationship Id="rId1" Type="http://schemas.openxmlformats.org/officeDocument/2006/relationships/slideLayout" Target="../slideLayouts/slideLayout106.xml" /><Relationship Id="rId5" Type="http://schemas.openxmlformats.org/officeDocument/2006/relationships/image" Target="../media/image38.jpeg" /><Relationship Id="rId4" Type="http://schemas.openxmlformats.org/officeDocument/2006/relationships/image" Target="../media/image24.jpeg" /></Relationships>
</file>

<file path=ppt/slides/_rels/slide13.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1.xml" /><Relationship Id="rId1" Type="http://schemas.openxmlformats.org/officeDocument/2006/relationships/slideLayout" Target="../slideLayouts/slideLayout10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 /></Relationships>
</file>

<file path=ppt/slides/_rels/slide16.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image" Target="../media/image40.jpeg" /><Relationship Id="rId1" Type="http://schemas.openxmlformats.org/officeDocument/2006/relationships/slideLayout" Target="../slideLayouts/slideLayout106.xml" /><Relationship Id="rId5" Type="http://schemas.openxmlformats.org/officeDocument/2006/relationships/image" Target="../media/image43.jpeg" /><Relationship Id="rId4" Type="http://schemas.openxmlformats.org/officeDocument/2006/relationships/image" Target="../media/image42.jpeg" /></Relationships>
</file>

<file path=ppt/slides/_rels/slide17.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jpeg" /><Relationship Id="rId1" Type="http://schemas.openxmlformats.org/officeDocument/2006/relationships/slideLayout" Target="../slideLayouts/slideLayout106.xml" /><Relationship Id="rId6" Type="http://schemas.openxmlformats.org/officeDocument/2006/relationships/image" Target="../media/image48.jpeg" /><Relationship Id="rId5" Type="http://schemas.openxmlformats.org/officeDocument/2006/relationships/image" Target="../media/image47.jpeg" /><Relationship Id="rId4" Type="http://schemas.openxmlformats.org/officeDocument/2006/relationships/image" Target="../media/image46.jpeg" /></Relationships>
</file>

<file path=ppt/slides/_rels/slide18.xml.rels><?xml version="1.0" encoding="UTF-8" standalone="yes"?>
<Relationships xmlns="http://schemas.openxmlformats.org/package/2006/relationships"><Relationship Id="rId2" Type="http://schemas.openxmlformats.org/officeDocument/2006/relationships/image" Target="../media/image49.jpeg" /><Relationship Id="rId1" Type="http://schemas.openxmlformats.org/officeDocument/2006/relationships/slideLayout" Target="../slideLayouts/slideLayout106.xml" /></Relationships>
</file>

<file path=ppt/slides/_rels/slide19.xml.rels><?xml version="1.0" encoding="UTF-8" standalone="yes"?>
<Relationships xmlns="http://schemas.openxmlformats.org/package/2006/relationships"><Relationship Id="rId3" Type="http://schemas.openxmlformats.org/officeDocument/2006/relationships/image" Target="../media/image21.gif" /><Relationship Id="rId2" Type="http://schemas.openxmlformats.org/officeDocument/2006/relationships/image" Target="../media/image26.jpeg" /><Relationship Id="rId1" Type="http://schemas.openxmlformats.org/officeDocument/2006/relationships/slideLayout" Target="../slideLayouts/slideLayout106.xml" /></Relationships>
</file>

<file path=ppt/slides/_rels/slide2.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106.xml" /><Relationship Id="rId4" Type="http://schemas.openxmlformats.org/officeDocument/2006/relationships/image" Target="../media/image24.jpe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6.xml" /></Relationships>
</file>

<file path=ppt/slides/_rels/slide21.xml.rels><?xml version="1.0" encoding="UTF-8" standalone="yes"?>
<Relationships xmlns="http://schemas.openxmlformats.org/package/2006/relationships"><Relationship Id="rId2" Type="http://schemas.openxmlformats.org/officeDocument/2006/relationships/image" Target="../media/image21.gif" /><Relationship Id="rId1" Type="http://schemas.openxmlformats.org/officeDocument/2006/relationships/slideLayout" Target="../slideLayouts/slideLayout106.xml" /></Relationships>
</file>

<file path=ppt/slides/_rels/slide22.xml.rels><?xml version="1.0" encoding="UTF-8" standalone="yes"?>
<Relationships xmlns="http://schemas.openxmlformats.org/package/2006/relationships"><Relationship Id="rId2" Type="http://schemas.openxmlformats.org/officeDocument/2006/relationships/image" Target="../media/image50.jpeg" /><Relationship Id="rId1" Type="http://schemas.openxmlformats.org/officeDocument/2006/relationships/slideLayout" Target="../slideLayouts/slideLayout106.xml" /></Relationships>
</file>

<file path=ppt/slides/_rels/slide23.xml.rels><?xml version="1.0" encoding="UTF-8" standalone="yes"?>
<Relationships xmlns="http://schemas.openxmlformats.org/package/2006/relationships"><Relationship Id="rId2" Type="http://schemas.openxmlformats.org/officeDocument/2006/relationships/image" Target="../media/image21.gif" /><Relationship Id="rId1" Type="http://schemas.openxmlformats.org/officeDocument/2006/relationships/slideLayout" Target="../slideLayouts/slideLayout101.xml" /></Relationships>
</file>

<file path=ppt/slides/_rels/slide24.xml.rels><?xml version="1.0" encoding="UTF-8" standalone="yes"?>
<Relationships xmlns="http://schemas.openxmlformats.org/package/2006/relationships"><Relationship Id="rId8" Type="http://schemas.openxmlformats.org/officeDocument/2006/relationships/image" Target="../media/image56.png" /><Relationship Id="rId3" Type="http://schemas.openxmlformats.org/officeDocument/2006/relationships/image" Target="../media/image51.gif" /><Relationship Id="rId7" Type="http://schemas.openxmlformats.org/officeDocument/2006/relationships/image" Target="../media/image55.jpeg" /><Relationship Id="rId2" Type="http://schemas.openxmlformats.org/officeDocument/2006/relationships/image" Target="../media/image21.gif" /><Relationship Id="rId1" Type="http://schemas.openxmlformats.org/officeDocument/2006/relationships/slideLayout" Target="../slideLayouts/slideLayout106.xml" /><Relationship Id="rId6" Type="http://schemas.openxmlformats.org/officeDocument/2006/relationships/image" Target="../media/image54.gif" /><Relationship Id="rId5" Type="http://schemas.openxmlformats.org/officeDocument/2006/relationships/image" Target="../media/image53.gif" /><Relationship Id="rId10" Type="http://schemas.openxmlformats.org/officeDocument/2006/relationships/image" Target="../media/image58.png" /><Relationship Id="rId4" Type="http://schemas.openxmlformats.org/officeDocument/2006/relationships/image" Target="../media/image52.gif" /><Relationship Id="rId9" Type="http://schemas.openxmlformats.org/officeDocument/2006/relationships/image" Target="../media/image57.png" /></Relationships>
</file>

<file path=ppt/slides/_rels/slide25.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106.xml" /></Relationships>
</file>

<file path=ppt/slides/_rels/slide26.xml.rels><?xml version="1.0" encoding="UTF-8" standalone="yes"?>
<Relationships xmlns="http://schemas.openxmlformats.org/package/2006/relationships"><Relationship Id="rId8" Type="http://schemas.openxmlformats.org/officeDocument/2006/relationships/image" Target="../media/image65.png" /><Relationship Id="rId3" Type="http://schemas.openxmlformats.org/officeDocument/2006/relationships/image" Target="../media/image60.png" /><Relationship Id="rId7" Type="http://schemas.openxmlformats.org/officeDocument/2006/relationships/image" Target="../media/image64.png" /><Relationship Id="rId2" Type="http://schemas.openxmlformats.org/officeDocument/2006/relationships/image" Target="../media/image21.gif" /><Relationship Id="rId1" Type="http://schemas.openxmlformats.org/officeDocument/2006/relationships/slideLayout" Target="../slideLayouts/slideLayout106.xml" /><Relationship Id="rId6" Type="http://schemas.openxmlformats.org/officeDocument/2006/relationships/image" Target="../media/image63.png" /><Relationship Id="rId5" Type="http://schemas.openxmlformats.org/officeDocument/2006/relationships/image" Target="../media/image62.png" /><Relationship Id="rId4" Type="http://schemas.openxmlformats.org/officeDocument/2006/relationships/image" Target="../media/image61.png" /></Relationships>
</file>

<file path=ppt/slides/_rels/slide27.xml.rels><?xml version="1.0" encoding="UTF-8" standalone="yes"?>
<Relationships xmlns="http://schemas.openxmlformats.org/package/2006/relationships"><Relationship Id="rId2" Type="http://schemas.openxmlformats.org/officeDocument/2006/relationships/image" Target="../media/image21.gif" /><Relationship Id="rId1" Type="http://schemas.openxmlformats.org/officeDocument/2006/relationships/slideLayout" Target="../slideLayouts/slideLayout106.xml" /></Relationships>
</file>

<file path=ppt/slides/_rels/slide28.xml.rels><?xml version="1.0" encoding="UTF-8" standalone="yes"?>
<Relationships xmlns="http://schemas.openxmlformats.org/package/2006/relationships"><Relationship Id="rId3" Type="http://schemas.openxmlformats.org/officeDocument/2006/relationships/image" Target="../media/image67.jpeg" /><Relationship Id="rId2" Type="http://schemas.openxmlformats.org/officeDocument/2006/relationships/image" Target="../media/image66.jpeg" /><Relationship Id="rId1" Type="http://schemas.openxmlformats.org/officeDocument/2006/relationships/slideLayout" Target="../slideLayouts/slideLayout106.xml" /></Relationships>
</file>

<file path=ppt/slides/_rels/slide29.xml.rels><?xml version="1.0" encoding="UTF-8" standalone="yes"?>
<Relationships xmlns="http://schemas.openxmlformats.org/package/2006/relationships"><Relationship Id="rId2" Type="http://schemas.openxmlformats.org/officeDocument/2006/relationships/image" Target="../media/image68.jpeg" /><Relationship Id="rId1" Type="http://schemas.openxmlformats.org/officeDocument/2006/relationships/slideLayout" Target="../slideLayouts/slideLayout101.xml" /></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101.xml" /><Relationship Id="rId1" Type="http://schemas.openxmlformats.org/officeDocument/2006/relationships/vmlDrawing" Target="../drawings/vmlDrawing1.vml" /><Relationship Id="rId4" Type="http://schemas.openxmlformats.org/officeDocument/2006/relationships/image" Target="../media/image25.wmf" /></Relationships>
</file>

<file path=ppt/slides/_rels/slide30.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3.jpeg" /><Relationship Id="rId1" Type="http://schemas.openxmlformats.org/officeDocument/2006/relationships/slideLayout" Target="../slideLayouts/slideLayout106.xml" /></Relationships>
</file>

<file path=ppt/slides/_rels/slide31.xml.rels><?xml version="1.0" encoding="UTF-8" standalone="yes"?>
<Relationships xmlns="http://schemas.openxmlformats.org/package/2006/relationships"><Relationship Id="rId8" Type="http://schemas.openxmlformats.org/officeDocument/2006/relationships/image" Target="../media/image75.jpeg" /><Relationship Id="rId3" Type="http://schemas.openxmlformats.org/officeDocument/2006/relationships/image" Target="../media/image70.jpeg" /><Relationship Id="rId7" Type="http://schemas.openxmlformats.org/officeDocument/2006/relationships/image" Target="../media/image74.jpeg" /><Relationship Id="rId2" Type="http://schemas.openxmlformats.org/officeDocument/2006/relationships/image" Target="../media/image69.jpeg" /><Relationship Id="rId1" Type="http://schemas.openxmlformats.org/officeDocument/2006/relationships/slideLayout" Target="../slideLayouts/slideLayout101.xml" /><Relationship Id="rId6" Type="http://schemas.openxmlformats.org/officeDocument/2006/relationships/image" Target="../media/image73.jpeg" /><Relationship Id="rId5" Type="http://schemas.openxmlformats.org/officeDocument/2006/relationships/image" Target="../media/image72.jpeg" /><Relationship Id="rId4" Type="http://schemas.openxmlformats.org/officeDocument/2006/relationships/image" Target="../media/image71.jpeg" /></Relationships>
</file>

<file path=ppt/slides/_rels/slide32.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76.jpeg" /><Relationship Id="rId1" Type="http://schemas.openxmlformats.org/officeDocument/2006/relationships/slideLayout" Target="../slideLayouts/slideLayout106.xml" /><Relationship Id="rId6" Type="http://schemas.openxmlformats.org/officeDocument/2006/relationships/image" Target="../media/image20.jpeg" /><Relationship Id="rId5" Type="http://schemas.openxmlformats.org/officeDocument/2006/relationships/image" Target="../media/image77.jpeg" /><Relationship Id="rId4" Type="http://schemas.openxmlformats.org/officeDocument/2006/relationships/image" Target="../media/image35.jpeg" /></Relationships>
</file>

<file path=ppt/slides/_rels/slide33.xml.rels><?xml version="1.0" encoding="UTF-8" standalone="yes"?>
<Relationships xmlns="http://schemas.openxmlformats.org/package/2006/relationships"><Relationship Id="rId2" Type="http://schemas.openxmlformats.org/officeDocument/2006/relationships/image" Target="../media/image78.png" /><Relationship Id="rId1" Type="http://schemas.openxmlformats.org/officeDocument/2006/relationships/slideLayout" Target="../slideLayouts/slideLayout106.xml" /></Relationships>
</file>

<file path=ppt/slides/_rels/slide4.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106.xml" /><Relationship Id="rId4" Type="http://schemas.openxmlformats.org/officeDocument/2006/relationships/image" Target="../media/image28.jpeg" /></Relationships>
</file>

<file path=ppt/slides/_rels/slide5.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png" /><Relationship Id="rId1" Type="http://schemas.openxmlformats.org/officeDocument/2006/relationships/slideLayout" Target="../slideLayouts/slideLayout106.xml" /><Relationship Id="rId6" Type="http://schemas.openxmlformats.org/officeDocument/2006/relationships/image" Target="../media/image33.jpeg" /><Relationship Id="rId5" Type="http://schemas.openxmlformats.org/officeDocument/2006/relationships/image" Target="../media/image32.jpeg" /><Relationship Id="rId4" Type="http://schemas.openxmlformats.org/officeDocument/2006/relationships/image" Target="../media/image31.jpeg" /></Relationships>
</file>

<file path=ppt/slides/_rels/slide6.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34.jpeg" /><Relationship Id="rId1" Type="http://schemas.openxmlformats.org/officeDocument/2006/relationships/slideLayout" Target="../slideLayouts/slideLayout10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2" cstate="print"/>
          <a:srcRect/>
          <a:stretch>
            <a:fillRect/>
          </a:stretch>
        </p:blipFill>
        <p:spPr bwMode="auto">
          <a:xfrm>
            <a:off x="323528" y="332656"/>
            <a:ext cx="8568952" cy="6209718"/>
          </a:xfrm>
          <a:prstGeom prst="rect">
            <a:avLst/>
          </a:prstGeom>
          <a:noFill/>
          <a:ln w="9525">
            <a:noFill/>
            <a:miter lim="800000"/>
            <a:headEnd/>
            <a:tailEnd/>
          </a:ln>
          <a:effectLst/>
        </p:spPr>
      </p:pic>
      <p:sp>
        <p:nvSpPr>
          <p:cNvPr id="5122" name="Прямоугольник 3"/>
          <p:cNvSpPr>
            <a:spLocks noChangeArrowheads="1"/>
          </p:cNvSpPr>
          <p:nvPr/>
        </p:nvSpPr>
        <p:spPr bwMode="auto">
          <a:xfrm>
            <a:off x="179672" y="1176967"/>
            <a:ext cx="8856663" cy="1200329"/>
          </a:xfrm>
          <a:prstGeom prst="rect">
            <a:avLst/>
          </a:prstGeom>
          <a:noFill/>
          <a:ln w="9525">
            <a:noFill/>
            <a:miter lim="800000"/>
            <a:headEnd/>
            <a:tailEnd/>
          </a:ln>
        </p:spPr>
        <p:txBody>
          <a:bodyPr wrap="square">
            <a:spAutoFit/>
          </a:bodyPr>
          <a:lstStyle/>
          <a:p>
            <a:pPr algn="ctr"/>
            <a:r>
              <a:rPr lang="ru-RU" sz="3600" b="1" i="1" dirty="0" err="1">
                <a:solidFill>
                  <a:srgbClr val="C00000"/>
                </a:solidFill>
              </a:rPr>
              <a:t>Надзвичайні</a:t>
            </a:r>
            <a:r>
              <a:rPr lang="ru-RU" sz="3600" b="1" i="1" dirty="0">
                <a:solidFill>
                  <a:srgbClr val="C00000"/>
                </a:solidFill>
              </a:rPr>
              <a:t> </a:t>
            </a:r>
            <a:r>
              <a:rPr lang="ru-RU" sz="3600" b="1" i="1" dirty="0" err="1">
                <a:solidFill>
                  <a:srgbClr val="C00000"/>
                </a:solidFill>
              </a:rPr>
              <a:t>ситуації</a:t>
            </a:r>
            <a:r>
              <a:rPr lang="ru-RU" sz="3600" b="1" i="1" dirty="0">
                <a:solidFill>
                  <a:srgbClr val="C00000"/>
                </a:solidFill>
              </a:rPr>
              <a:t>.</a:t>
            </a:r>
            <a:endParaRPr lang="ru-RU" sz="3600" dirty="0">
              <a:solidFill>
                <a:srgbClr val="C00000"/>
              </a:solidFill>
            </a:endParaRPr>
          </a:p>
          <a:p>
            <a:pPr algn="ctr"/>
            <a:r>
              <a:rPr lang="ru-RU" sz="3600" b="1" i="1">
                <a:solidFill>
                  <a:srgbClr val="C00000"/>
                </a:solidFill>
              </a:rPr>
              <a:t>Правила поведінки</a:t>
            </a:r>
            <a:r>
              <a:rPr lang="uk-UA" sz="3600" b="1" i="1">
                <a:solidFill>
                  <a:srgbClr val="C00000"/>
                </a:solidFill>
              </a:rPr>
              <a:t>.</a:t>
            </a:r>
            <a:endParaRPr lang="ru-RU" sz="3600" b="1" i="1" dirty="0">
              <a:solidFill>
                <a:srgbClr val="C00000"/>
              </a:solidFill>
            </a:endParaRPr>
          </a:p>
        </p:txBody>
      </p:sp>
      <p:pic>
        <p:nvPicPr>
          <p:cNvPr id="8" name="Picture 6" descr="Рисунок1"/>
          <p:cNvPicPr>
            <a:picLocks noChangeAspect="1" noChangeArrowheads="1" noCrop="1"/>
          </p:cNvPicPr>
          <p:nvPr/>
        </p:nvPicPr>
        <p:blipFill>
          <a:blip r:embed="rId3" cstate="print"/>
          <a:srcRect/>
          <a:stretch>
            <a:fillRect/>
          </a:stretch>
        </p:blipFill>
        <p:spPr bwMode="auto">
          <a:xfrm>
            <a:off x="251520" y="6165304"/>
            <a:ext cx="8615262" cy="341629"/>
          </a:xfrm>
          <a:prstGeom prst="rect">
            <a:avLst/>
          </a:prstGeom>
          <a:noFill/>
          <a:ln w="9525">
            <a:noFill/>
            <a:miter lim="800000"/>
            <a:headEnd/>
            <a:tailEnd/>
          </a:ln>
        </p:spPr>
      </p:pic>
      <p:sp>
        <p:nvSpPr>
          <p:cNvPr id="9" name="TextBox 8"/>
          <p:cNvSpPr txBox="1"/>
          <p:nvPr/>
        </p:nvSpPr>
        <p:spPr>
          <a:xfrm>
            <a:off x="395536" y="5229200"/>
            <a:ext cx="8496944" cy="523220"/>
          </a:xfrm>
          <a:prstGeom prst="rect">
            <a:avLst/>
          </a:prstGeom>
          <a:noFill/>
        </p:spPr>
        <p:txBody>
          <a:bodyPr wrap="square" rtlCol="0">
            <a:spAutoFit/>
          </a:bodyPr>
          <a:lstStyle/>
          <a:p>
            <a:pPr algn="ctr"/>
            <a:r>
              <a:rPr lang="uk-UA" sz="2800">
                <a:solidFill>
                  <a:srgbClr val="FFFF00"/>
                </a:solidFill>
              </a:rPr>
              <a:t>Підготувала Валентина Панченко</a:t>
            </a:r>
            <a:endParaRPr lang="ru-RU"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064896" cy="6207809"/>
          </a:xfrm>
          <a:prstGeom prst="rect">
            <a:avLst/>
          </a:prstGeom>
        </p:spPr>
        <p:txBody>
          <a:bodyPr wrap="square">
            <a:spAutoFit/>
          </a:bodyPr>
          <a:lstStyle/>
          <a:p>
            <a:pPr algn="ctr" fontAlgn="auto">
              <a:spcBef>
                <a:spcPts val="0"/>
              </a:spcBef>
              <a:spcAft>
                <a:spcPts val="0"/>
              </a:spcAft>
              <a:defRPr/>
            </a:pPr>
            <a:r>
              <a:rPr lang="uk-UA" sz="3200" b="1" i="1" dirty="0">
                <a:solidFill>
                  <a:srgbClr val="0000CC"/>
                </a:solidFill>
                <a:latin typeface="+mn-lt"/>
              </a:rPr>
              <a:t>Дії під час </a:t>
            </a:r>
          </a:p>
          <a:p>
            <a:pPr algn="ctr" fontAlgn="auto">
              <a:spcBef>
                <a:spcPts val="0"/>
              </a:spcBef>
              <a:spcAft>
                <a:spcPts val="0"/>
              </a:spcAft>
              <a:defRPr/>
            </a:pPr>
            <a:r>
              <a:rPr lang="ru-RU" sz="3200" dirty="0">
                <a:solidFill>
                  <a:schemeClr val="accent6"/>
                </a:solidFill>
                <a:latin typeface="+mn-lt"/>
              </a:rPr>
              <a:t>ЗЕМЛЕТРУСУ</a:t>
            </a:r>
            <a:endParaRPr lang="ru-RU" dirty="0">
              <a:latin typeface="+mn-lt"/>
            </a:endParaRPr>
          </a:p>
          <a:p>
            <a:pPr fontAlgn="auto">
              <a:spcBef>
                <a:spcPts val="0"/>
              </a:spcBef>
              <a:spcAft>
                <a:spcPts val="0"/>
              </a:spcAft>
              <a:defRPr/>
            </a:pPr>
            <a:r>
              <a:rPr lang="ru-RU" sz="3600" dirty="0">
                <a:solidFill>
                  <a:srgbClr val="0000CC"/>
                </a:solidFill>
                <a:latin typeface="+mn-lt"/>
              </a:rPr>
              <a:t>*при </a:t>
            </a:r>
            <a:r>
              <a:rPr lang="ru-RU" sz="3600" dirty="0" err="1">
                <a:solidFill>
                  <a:srgbClr val="0000CC"/>
                </a:solidFill>
                <a:latin typeface="+mn-lt"/>
              </a:rPr>
              <a:t>перебуванні</a:t>
            </a:r>
            <a:r>
              <a:rPr lang="ru-RU" sz="3600" dirty="0">
                <a:solidFill>
                  <a:srgbClr val="0000CC"/>
                </a:solidFill>
                <a:latin typeface="+mn-lt"/>
              </a:rPr>
              <a:t> у </a:t>
            </a:r>
            <a:r>
              <a:rPr lang="ru-RU" sz="3600" dirty="0" err="1">
                <a:solidFill>
                  <a:srgbClr val="0000CC"/>
                </a:solidFill>
                <a:latin typeface="+mn-lt"/>
              </a:rPr>
              <a:t>будинку</a:t>
            </a:r>
            <a:r>
              <a:rPr lang="ru-RU" sz="3600" dirty="0">
                <a:solidFill>
                  <a:srgbClr val="0000CC"/>
                </a:solidFill>
                <a:latin typeface="+mn-lt"/>
              </a:rPr>
              <a:t> </a:t>
            </a:r>
            <a:r>
              <a:rPr lang="ru-RU" sz="3600" dirty="0" err="1">
                <a:solidFill>
                  <a:srgbClr val="0000CC"/>
                </a:solidFill>
                <a:latin typeface="+mn-lt"/>
              </a:rPr>
              <a:t>негайно</a:t>
            </a:r>
            <a:r>
              <a:rPr lang="ru-RU" sz="3600" dirty="0">
                <a:solidFill>
                  <a:srgbClr val="0000CC"/>
                </a:solidFill>
                <a:latin typeface="+mn-lt"/>
              </a:rPr>
              <a:t> </a:t>
            </a:r>
            <a:r>
              <a:rPr lang="ru-RU" sz="3600" dirty="0" err="1">
                <a:solidFill>
                  <a:srgbClr val="0000CC"/>
                </a:solidFill>
                <a:latin typeface="+mn-lt"/>
              </a:rPr>
              <a:t>вийти</a:t>
            </a:r>
            <a:r>
              <a:rPr lang="ru-RU" sz="3600" dirty="0">
                <a:solidFill>
                  <a:srgbClr val="0000CC"/>
                </a:solidFill>
                <a:latin typeface="+mn-lt"/>
              </a:rPr>
              <a:t> з </a:t>
            </a:r>
            <a:r>
              <a:rPr lang="ru-RU" sz="3600" dirty="0" err="1">
                <a:solidFill>
                  <a:srgbClr val="0000CC"/>
                </a:solidFill>
                <a:latin typeface="+mn-lt"/>
              </a:rPr>
              <a:t>нього</a:t>
            </a:r>
            <a:r>
              <a:rPr lang="ru-RU" sz="3600" dirty="0">
                <a:solidFill>
                  <a:srgbClr val="0000CC"/>
                </a:solidFill>
                <a:latin typeface="+mn-lt"/>
              </a:rPr>
              <a:t>. </a:t>
            </a:r>
            <a:r>
              <a:rPr lang="ru-RU" sz="3600" dirty="0" err="1">
                <a:solidFill>
                  <a:srgbClr val="0000CC"/>
                </a:solidFill>
                <a:latin typeface="+mn-lt"/>
              </a:rPr>
              <a:t>Ліфтом</a:t>
            </a:r>
            <a:r>
              <a:rPr lang="ru-RU" sz="3600" dirty="0">
                <a:solidFill>
                  <a:srgbClr val="0000CC"/>
                </a:solidFill>
                <a:latin typeface="+mn-lt"/>
              </a:rPr>
              <a:t> </a:t>
            </a:r>
            <a:r>
              <a:rPr lang="ru-RU" sz="3600" dirty="0" err="1">
                <a:solidFill>
                  <a:srgbClr val="0000CC"/>
                </a:solidFill>
                <a:latin typeface="+mn-lt"/>
              </a:rPr>
              <a:t>користуватися</a:t>
            </a:r>
            <a:r>
              <a:rPr lang="ru-RU" sz="3600" dirty="0">
                <a:solidFill>
                  <a:srgbClr val="0000CC"/>
                </a:solidFill>
                <a:latin typeface="+mn-lt"/>
              </a:rPr>
              <a:t> не </a:t>
            </a:r>
            <a:r>
              <a:rPr lang="ru-RU" sz="3600" dirty="0" err="1">
                <a:solidFill>
                  <a:srgbClr val="0000CC"/>
                </a:solidFill>
                <a:latin typeface="+mn-lt"/>
              </a:rPr>
              <a:t>можна</a:t>
            </a:r>
            <a:r>
              <a:rPr lang="ru-RU" sz="3600" dirty="0">
                <a:solidFill>
                  <a:srgbClr val="0000CC"/>
                </a:solidFill>
                <a:latin typeface="+mn-lt"/>
              </a:rPr>
              <a:t>, </a:t>
            </a:r>
            <a:r>
              <a:rPr lang="ru-RU" sz="3600" dirty="0" err="1">
                <a:solidFill>
                  <a:srgbClr val="0000CC"/>
                </a:solidFill>
                <a:latin typeface="+mn-lt"/>
              </a:rPr>
              <a:t>він</a:t>
            </a:r>
            <a:r>
              <a:rPr lang="ru-RU" sz="3600" dirty="0">
                <a:solidFill>
                  <a:srgbClr val="0000CC"/>
                </a:solidFill>
                <a:latin typeface="+mn-lt"/>
              </a:rPr>
              <a:t> </a:t>
            </a:r>
            <a:r>
              <a:rPr lang="ru-RU" sz="3600" dirty="0" err="1">
                <a:solidFill>
                  <a:srgbClr val="0000CC"/>
                </a:solidFill>
                <a:latin typeface="+mn-lt"/>
              </a:rPr>
              <a:t>може</a:t>
            </a:r>
            <a:r>
              <a:rPr lang="ru-RU" sz="3600" dirty="0">
                <a:solidFill>
                  <a:srgbClr val="0000CC"/>
                </a:solidFill>
                <a:latin typeface="+mn-lt"/>
              </a:rPr>
              <a:t> </a:t>
            </a:r>
            <a:r>
              <a:rPr lang="ru-RU" sz="3600" dirty="0" err="1">
                <a:solidFill>
                  <a:srgbClr val="0000CC"/>
                </a:solidFill>
                <a:latin typeface="+mn-lt"/>
              </a:rPr>
              <a:t>зупинитися</a:t>
            </a:r>
            <a:r>
              <a:rPr lang="ru-RU" sz="3600" dirty="0">
                <a:solidFill>
                  <a:srgbClr val="0000CC"/>
                </a:solidFill>
                <a:latin typeface="+mn-lt"/>
              </a:rPr>
              <a:t> </a:t>
            </a:r>
            <a:r>
              <a:rPr lang="ru-RU" sz="3600" dirty="0" err="1">
                <a:solidFill>
                  <a:srgbClr val="0000CC"/>
                </a:solidFill>
                <a:latin typeface="+mn-lt"/>
              </a:rPr>
              <a:t>між</a:t>
            </a:r>
            <a:r>
              <a:rPr lang="ru-RU" sz="3600" dirty="0">
                <a:solidFill>
                  <a:srgbClr val="0000CC"/>
                </a:solidFill>
                <a:latin typeface="+mn-lt"/>
              </a:rPr>
              <a:t> </a:t>
            </a:r>
            <a:r>
              <a:rPr lang="ru-RU" sz="3600" dirty="0" err="1">
                <a:solidFill>
                  <a:srgbClr val="0000CC"/>
                </a:solidFill>
                <a:latin typeface="+mn-lt"/>
              </a:rPr>
              <a:t>поверхами</a:t>
            </a:r>
            <a:r>
              <a:rPr lang="ru-RU" sz="3600" dirty="0">
                <a:solidFill>
                  <a:srgbClr val="0000CC"/>
                </a:solidFill>
                <a:latin typeface="+mn-lt"/>
              </a:rPr>
              <a:t>;</a:t>
            </a:r>
          </a:p>
          <a:p>
            <a:pPr fontAlgn="auto">
              <a:spcBef>
                <a:spcPts val="0"/>
              </a:spcBef>
              <a:spcAft>
                <a:spcPts val="0"/>
              </a:spcAft>
              <a:defRPr/>
            </a:pPr>
            <a:r>
              <a:rPr lang="ru-RU" sz="3600" dirty="0">
                <a:solidFill>
                  <a:srgbClr val="0000CC"/>
                </a:solidFill>
              </a:rPr>
              <a:t>*</a:t>
            </a:r>
            <a:r>
              <a:rPr lang="ru-RU" sz="3600" dirty="0" err="1">
                <a:solidFill>
                  <a:srgbClr val="0000CC"/>
                </a:solidFill>
                <a:latin typeface="+mn-lt"/>
              </a:rPr>
              <a:t>якщо</a:t>
            </a:r>
            <a:r>
              <a:rPr lang="ru-RU" sz="3600" dirty="0">
                <a:solidFill>
                  <a:srgbClr val="0000CC"/>
                </a:solidFill>
                <a:latin typeface="+mn-lt"/>
              </a:rPr>
              <a:t> </a:t>
            </a:r>
            <a:r>
              <a:rPr lang="ru-RU" sz="3600" dirty="0" err="1">
                <a:solidFill>
                  <a:srgbClr val="0000CC"/>
                </a:solidFill>
                <a:latin typeface="+mn-lt"/>
              </a:rPr>
              <a:t>немає</a:t>
            </a:r>
            <a:r>
              <a:rPr lang="ru-RU" sz="3600" dirty="0">
                <a:solidFill>
                  <a:srgbClr val="0000CC"/>
                </a:solidFill>
                <a:latin typeface="+mn-lt"/>
              </a:rPr>
              <a:t> </a:t>
            </a:r>
            <a:r>
              <a:rPr lang="ru-RU" sz="3600" dirty="0" err="1">
                <a:solidFill>
                  <a:srgbClr val="0000CC"/>
                </a:solidFill>
                <a:latin typeface="+mn-lt"/>
              </a:rPr>
              <a:t>можливості</a:t>
            </a:r>
            <a:r>
              <a:rPr lang="ru-RU" sz="3600" dirty="0">
                <a:solidFill>
                  <a:srgbClr val="0000CC"/>
                </a:solidFill>
                <a:latin typeface="+mn-lt"/>
              </a:rPr>
              <a:t> </a:t>
            </a:r>
            <a:r>
              <a:rPr lang="ru-RU" sz="3600" dirty="0" err="1">
                <a:solidFill>
                  <a:srgbClr val="0000CC"/>
                </a:solidFill>
                <a:latin typeface="+mn-lt"/>
              </a:rPr>
              <a:t>покинути</a:t>
            </a:r>
            <a:r>
              <a:rPr lang="ru-RU" sz="3600" dirty="0">
                <a:solidFill>
                  <a:srgbClr val="0000CC"/>
                </a:solidFill>
                <a:latin typeface="+mn-lt"/>
              </a:rPr>
              <a:t> </a:t>
            </a:r>
            <a:r>
              <a:rPr lang="ru-RU" sz="3600" dirty="0" err="1">
                <a:solidFill>
                  <a:srgbClr val="0000CC"/>
                </a:solidFill>
                <a:latin typeface="+mn-lt"/>
              </a:rPr>
              <a:t>будинок-стати</a:t>
            </a:r>
            <a:r>
              <a:rPr lang="ru-RU" sz="3600" dirty="0">
                <a:solidFill>
                  <a:srgbClr val="0000CC"/>
                </a:solidFill>
                <a:latin typeface="+mn-lt"/>
              </a:rPr>
              <a:t> </a:t>
            </a:r>
            <a:r>
              <a:rPr lang="ru-RU" sz="3600" dirty="0" err="1">
                <a:solidFill>
                  <a:srgbClr val="0000CC"/>
                </a:solidFill>
                <a:latin typeface="+mn-lt"/>
              </a:rPr>
              <a:t>біля</a:t>
            </a:r>
            <a:r>
              <a:rPr lang="ru-RU" sz="3600" dirty="0">
                <a:solidFill>
                  <a:srgbClr val="0000CC"/>
                </a:solidFill>
                <a:latin typeface="+mn-lt"/>
              </a:rPr>
              <a:t> </a:t>
            </a:r>
            <a:r>
              <a:rPr lang="ru-RU" sz="3600" dirty="0" err="1">
                <a:solidFill>
                  <a:srgbClr val="0000CC"/>
                </a:solidFill>
                <a:latin typeface="+mn-lt"/>
              </a:rPr>
              <a:t>несучої</a:t>
            </a:r>
            <a:r>
              <a:rPr lang="ru-RU" sz="3600" dirty="0">
                <a:solidFill>
                  <a:srgbClr val="0000CC"/>
                </a:solidFill>
                <a:latin typeface="+mn-lt"/>
              </a:rPr>
              <a:t> </a:t>
            </a:r>
            <a:r>
              <a:rPr lang="ru-RU" sz="3600" dirty="0" err="1">
                <a:solidFill>
                  <a:srgbClr val="0000CC"/>
                </a:solidFill>
                <a:latin typeface="+mn-lt"/>
              </a:rPr>
              <a:t>стіни</a:t>
            </a:r>
            <a:r>
              <a:rPr lang="ru-RU" sz="3600" dirty="0">
                <a:solidFill>
                  <a:srgbClr val="0000CC"/>
                </a:solidFill>
                <a:latin typeface="+mn-lt"/>
              </a:rPr>
              <a:t>, в </a:t>
            </a:r>
            <a:r>
              <a:rPr lang="ru-RU" sz="3600" dirty="0" err="1">
                <a:solidFill>
                  <a:srgbClr val="0000CC"/>
                </a:solidFill>
                <a:latin typeface="+mn-lt"/>
              </a:rPr>
              <a:t>двірному</a:t>
            </a:r>
            <a:r>
              <a:rPr lang="ru-RU" sz="3600" dirty="0">
                <a:solidFill>
                  <a:srgbClr val="0000CC"/>
                </a:solidFill>
                <a:latin typeface="+mn-lt"/>
              </a:rPr>
              <a:t> </a:t>
            </a:r>
            <a:r>
              <a:rPr lang="ru-RU" sz="3600" dirty="0" err="1">
                <a:solidFill>
                  <a:srgbClr val="0000CC"/>
                </a:solidFill>
                <a:latin typeface="+mn-lt"/>
              </a:rPr>
              <a:t>пройомі</a:t>
            </a:r>
            <a:r>
              <a:rPr lang="ru-RU" sz="3600" dirty="0">
                <a:solidFill>
                  <a:srgbClr val="0000CC"/>
                </a:solidFill>
                <a:latin typeface="+mn-lt"/>
              </a:rPr>
              <a:t>. </a:t>
            </a:r>
          </a:p>
          <a:p>
            <a:pPr fontAlgn="auto">
              <a:spcBef>
                <a:spcPts val="0"/>
              </a:spcBef>
              <a:spcAft>
                <a:spcPts val="0"/>
              </a:spcAft>
              <a:defRPr/>
            </a:pPr>
            <a:r>
              <a:rPr lang="ru-RU" sz="3600" dirty="0" err="1">
                <a:solidFill>
                  <a:srgbClr val="0000CC"/>
                </a:solidFill>
                <a:latin typeface="+mn-lt"/>
              </a:rPr>
              <a:t>Ні</a:t>
            </a:r>
            <a:r>
              <a:rPr lang="ru-RU" sz="3600" dirty="0">
                <a:solidFill>
                  <a:srgbClr val="0000CC"/>
                </a:solidFill>
                <a:latin typeface="+mn-lt"/>
              </a:rPr>
              <a:t> в </a:t>
            </a:r>
            <a:r>
              <a:rPr lang="ru-RU" sz="3600" dirty="0" err="1">
                <a:solidFill>
                  <a:srgbClr val="0000CC"/>
                </a:solidFill>
                <a:latin typeface="+mn-lt"/>
              </a:rPr>
              <a:t>якому</a:t>
            </a:r>
            <a:r>
              <a:rPr lang="ru-RU" sz="3600" dirty="0">
                <a:solidFill>
                  <a:srgbClr val="0000CC"/>
                </a:solidFill>
                <a:latin typeface="+mn-lt"/>
              </a:rPr>
              <a:t> </a:t>
            </a:r>
            <a:r>
              <a:rPr lang="ru-RU" sz="3600" dirty="0" err="1">
                <a:solidFill>
                  <a:srgbClr val="0000CC"/>
                </a:solidFill>
                <a:latin typeface="+mn-lt"/>
              </a:rPr>
              <a:t>разі</a:t>
            </a:r>
            <a:r>
              <a:rPr lang="ru-RU" sz="3600" dirty="0">
                <a:solidFill>
                  <a:srgbClr val="0000CC"/>
                </a:solidFill>
                <a:latin typeface="+mn-lt"/>
              </a:rPr>
              <a:t> не </a:t>
            </a:r>
            <a:r>
              <a:rPr lang="ru-RU" sz="3600" dirty="0" err="1">
                <a:solidFill>
                  <a:srgbClr val="0000CC"/>
                </a:solidFill>
                <a:latin typeface="+mn-lt"/>
              </a:rPr>
              <a:t>виходити</a:t>
            </a:r>
            <a:r>
              <a:rPr lang="ru-RU" sz="3600" dirty="0">
                <a:solidFill>
                  <a:srgbClr val="0000CC"/>
                </a:solidFill>
                <a:latin typeface="+mn-lt"/>
              </a:rPr>
              <a:t> на балкон!</a:t>
            </a:r>
          </a:p>
          <a:p>
            <a:pPr algn="just" fontAlgn="auto">
              <a:spcBef>
                <a:spcPts val="0"/>
              </a:spcBef>
              <a:spcAft>
                <a:spcPts val="0"/>
              </a:spcAft>
              <a:defRPr/>
            </a:pPr>
            <a:br>
              <a:rPr lang="ru-RU" dirty="0">
                <a:latin typeface="+mn-lt"/>
              </a:rPr>
            </a:br>
            <a:endParaRPr lang="ru-RU" b="1" i="1" dirty="0">
              <a:solidFill>
                <a:srgbClr val="0000CC"/>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32657"/>
            <a:ext cx="6552728" cy="2304256"/>
          </a:xfrm>
        </p:spPr>
        <p:txBody>
          <a:bodyPr/>
          <a:lstStyle/>
          <a:p>
            <a:pPr algn="ctr">
              <a:buNone/>
            </a:pPr>
            <a:r>
              <a:rPr lang="ru-RU" dirty="0" err="1"/>
              <a:t>Надзвичайні</a:t>
            </a:r>
            <a:r>
              <a:rPr lang="ru-RU" dirty="0"/>
              <a:t> </a:t>
            </a:r>
            <a:r>
              <a:rPr lang="ru-RU" dirty="0" err="1"/>
              <a:t>ситуації</a:t>
            </a:r>
            <a:r>
              <a:rPr lang="ru-RU" dirty="0"/>
              <a:t>, </a:t>
            </a:r>
            <a:r>
              <a:rPr lang="ru-RU" dirty="0" err="1"/>
              <a:t>спричинені</a:t>
            </a:r>
            <a:r>
              <a:rPr lang="ru-RU" dirty="0"/>
              <a:t> </a:t>
            </a:r>
            <a:r>
              <a:rPr lang="ru-RU" dirty="0" err="1"/>
              <a:t>діяльністю</a:t>
            </a:r>
            <a:r>
              <a:rPr lang="ru-RU" dirty="0"/>
              <a:t> </a:t>
            </a:r>
            <a:r>
              <a:rPr lang="ru-RU" dirty="0" err="1"/>
              <a:t>людини</a:t>
            </a:r>
            <a:r>
              <a:rPr lang="ru-RU" dirty="0"/>
              <a:t>.</a:t>
            </a:r>
            <a:br>
              <a:rPr lang="ru-RU" dirty="0"/>
            </a:br>
            <a:endParaRPr lang="ru-RU" dirty="0"/>
          </a:p>
        </p:txBody>
      </p:sp>
      <p:sp>
        <p:nvSpPr>
          <p:cNvPr id="189441" name="Rectangle 1"/>
          <p:cNvSpPr>
            <a:spLocks noChangeArrowheads="1"/>
          </p:cNvSpPr>
          <p:nvPr/>
        </p:nvSpPr>
        <p:spPr bwMode="auto">
          <a:xfrm>
            <a:off x="755576" y="2918959"/>
            <a:ext cx="770485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Аварія</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це</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пошкодження</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механізму</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діючих</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машин ,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вихід</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з</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ладу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заводів</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підприємств</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Катастрофа</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це</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аварії</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які</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призвели</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до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значних</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32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людських</a:t>
            </a:r>
            <a:r>
              <a:rPr kumimoji="0" lang="ru-RU"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жертв.</a:t>
            </a:r>
            <a:endParaRPr kumimoji="0" lang="ru-RU" sz="32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467544" y="332656"/>
            <a:ext cx="1655763" cy="24987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cstate="print"/>
          <a:srcRect/>
          <a:stretch>
            <a:fillRect/>
          </a:stretch>
        </p:blipFill>
        <p:spPr bwMode="auto">
          <a:xfrm>
            <a:off x="4355976" y="0"/>
            <a:ext cx="4788024" cy="3473648"/>
          </a:xfrm>
          <a:prstGeom prst="rect">
            <a:avLst/>
          </a:prstGeom>
          <a:noFill/>
          <a:ln w="9525">
            <a:noFill/>
            <a:miter lim="800000"/>
            <a:headEnd/>
            <a:tailEnd/>
          </a:ln>
          <a:effectLst/>
        </p:spPr>
      </p:pic>
      <p:pic>
        <p:nvPicPr>
          <p:cNvPr id="13315" name="Picture 4"/>
          <p:cNvPicPr>
            <a:picLocks noChangeAspect="1" noChangeArrowheads="1"/>
          </p:cNvPicPr>
          <p:nvPr/>
        </p:nvPicPr>
        <p:blipFill>
          <a:blip r:embed="rId3" cstate="print"/>
          <a:srcRect/>
          <a:stretch>
            <a:fillRect/>
          </a:stretch>
        </p:blipFill>
        <p:spPr bwMode="auto">
          <a:xfrm>
            <a:off x="4427984" y="3356992"/>
            <a:ext cx="4716048" cy="3501033"/>
          </a:xfrm>
          <a:prstGeom prst="rect">
            <a:avLst/>
          </a:prstGeom>
          <a:noFill/>
          <a:ln w="9525">
            <a:noFill/>
            <a:miter lim="800000"/>
            <a:headEnd/>
            <a:tailEnd/>
          </a:ln>
          <a:effectLst/>
        </p:spPr>
      </p:pic>
      <p:pic>
        <p:nvPicPr>
          <p:cNvPr id="13316" name="Picture 6"/>
          <p:cNvPicPr>
            <a:picLocks noChangeAspect="1" noChangeArrowheads="1"/>
          </p:cNvPicPr>
          <p:nvPr/>
        </p:nvPicPr>
        <p:blipFill>
          <a:blip r:embed="rId4" cstate="print"/>
          <a:srcRect/>
          <a:stretch>
            <a:fillRect/>
          </a:stretch>
        </p:blipFill>
        <p:spPr bwMode="auto">
          <a:xfrm>
            <a:off x="0" y="0"/>
            <a:ext cx="4428016" cy="3357016"/>
          </a:xfrm>
          <a:prstGeom prst="rect">
            <a:avLst/>
          </a:prstGeom>
          <a:noFill/>
          <a:ln w="9525">
            <a:noFill/>
            <a:miter lim="800000"/>
            <a:headEnd/>
            <a:tailEnd/>
          </a:ln>
          <a:effectLst/>
        </p:spPr>
      </p:pic>
      <p:pic>
        <p:nvPicPr>
          <p:cNvPr id="13317" name="Picture 7"/>
          <p:cNvPicPr>
            <a:picLocks noChangeAspect="1" noChangeArrowheads="1"/>
          </p:cNvPicPr>
          <p:nvPr/>
        </p:nvPicPr>
        <p:blipFill>
          <a:blip r:embed="rId5" cstate="print"/>
          <a:srcRect/>
          <a:stretch>
            <a:fillRect/>
          </a:stretch>
        </p:blipFill>
        <p:spPr bwMode="auto">
          <a:xfrm>
            <a:off x="0" y="3356992"/>
            <a:ext cx="4429156" cy="350100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sz="quarter" idx="13"/>
          </p:nvPr>
        </p:nvSpPr>
        <p:spPr>
          <a:xfrm>
            <a:off x="250825" y="404665"/>
            <a:ext cx="8642350" cy="1224136"/>
          </a:xfrm>
          <a:prstGeom prst="rect">
            <a:avLst/>
          </a:prstGeom>
        </p:spPr>
        <p:txBody>
          <a:bodyPr/>
          <a:lstStyle/>
          <a:p>
            <a:pPr algn="ctr" eaLnBrk="1" hangingPunct="1">
              <a:buFontTx/>
              <a:buNone/>
            </a:pPr>
            <a:r>
              <a:rPr lang="uk-UA" sz="2800" b="1" dirty="0">
                <a:solidFill>
                  <a:srgbClr val="FF3300"/>
                </a:solidFill>
              </a:rPr>
              <a:t>Найбільшу небезпеку у техногенній сфері становлять:</a:t>
            </a:r>
          </a:p>
          <a:p>
            <a:pPr algn="ctr" eaLnBrk="1" hangingPunct="1">
              <a:buFontTx/>
              <a:buNone/>
            </a:pPr>
            <a:endParaRPr lang="uk-UA" sz="2800" b="1" dirty="0">
              <a:solidFill>
                <a:srgbClr val="FF3300"/>
              </a:solidFill>
            </a:endParaRPr>
          </a:p>
        </p:txBody>
      </p:sp>
      <p:pic>
        <p:nvPicPr>
          <p:cNvPr id="8198"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8200" name="Text Box 8"/>
          <p:cNvSpPr txBox="1">
            <a:spLocks noChangeArrowheads="1"/>
          </p:cNvSpPr>
          <p:nvPr/>
        </p:nvSpPr>
        <p:spPr bwMode="auto">
          <a:xfrm>
            <a:off x="684213" y="1484784"/>
            <a:ext cx="7488237" cy="4493538"/>
          </a:xfrm>
          <a:prstGeom prst="rect">
            <a:avLst/>
          </a:prstGeom>
          <a:noFill/>
          <a:ln w="9525">
            <a:noFill/>
            <a:miter lim="800000"/>
            <a:headEnd/>
            <a:tailEnd/>
          </a:ln>
        </p:spPr>
        <p:txBody>
          <a:bodyPr wrap="square">
            <a:spAutoFit/>
          </a:bodyPr>
          <a:lstStyle/>
          <a:p>
            <a:pPr>
              <a:spcBef>
                <a:spcPct val="50000"/>
              </a:spcBef>
              <a:buClr>
                <a:srgbClr val="CC0000"/>
              </a:buClr>
              <a:buFont typeface="Wingdings" pitchFamily="2" charset="2"/>
              <a:buChar char="ü"/>
            </a:pPr>
            <a:r>
              <a:rPr lang="uk-UA" sz="2600" dirty="0"/>
              <a:t> транспортні аварії;</a:t>
            </a:r>
          </a:p>
          <a:p>
            <a:pPr>
              <a:spcBef>
                <a:spcPct val="50000"/>
              </a:spcBef>
              <a:buClr>
                <a:srgbClr val="CC0000"/>
              </a:buClr>
              <a:buFont typeface="Wingdings" pitchFamily="2" charset="2"/>
              <a:buChar char="ü"/>
            </a:pPr>
            <a:r>
              <a:rPr lang="uk-UA" sz="2600" dirty="0"/>
              <a:t> вибухи і пожежі;</a:t>
            </a:r>
          </a:p>
          <a:p>
            <a:pPr>
              <a:spcBef>
                <a:spcPct val="50000"/>
              </a:spcBef>
              <a:buClr>
                <a:srgbClr val="CC0000"/>
              </a:buClr>
              <a:buFont typeface="Wingdings" pitchFamily="2" charset="2"/>
              <a:buChar char="ü"/>
            </a:pPr>
            <a:r>
              <a:rPr lang="uk-UA" sz="2600" dirty="0"/>
              <a:t> радіаційні аварії;</a:t>
            </a:r>
          </a:p>
          <a:p>
            <a:pPr>
              <a:spcBef>
                <a:spcPct val="50000"/>
              </a:spcBef>
              <a:buClr>
                <a:srgbClr val="CC0000"/>
              </a:buClr>
              <a:buFont typeface="Wingdings" pitchFamily="2" charset="2"/>
              <a:buChar char="ü"/>
            </a:pPr>
            <a:r>
              <a:rPr lang="uk-UA" sz="2600" dirty="0"/>
              <a:t> аварії з викиданням хімічних і біологічно небезпечних речовин;</a:t>
            </a:r>
          </a:p>
          <a:p>
            <a:pPr>
              <a:spcBef>
                <a:spcPct val="50000"/>
              </a:spcBef>
              <a:buClr>
                <a:srgbClr val="CC0000"/>
              </a:buClr>
              <a:buFont typeface="Wingdings" pitchFamily="2" charset="2"/>
              <a:buChar char="ü"/>
            </a:pPr>
            <a:r>
              <a:rPr lang="uk-UA" sz="2600" dirty="0"/>
              <a:t> гідродинамічні аварії;</a:t>
            </a:r>
          </a:p>
          <a:p>
            <a:pPr>
              <a:spcBef>
                <a:spcPct val="50000"/>
              </a:spcBef>
              <a:buClr>
                <a:srgbClr val="CC0000"/>
              </a:buClr>
              <a:buFont typeface="Wingdings" pitchFamily="2" charset="2"/>
              <a:buChar char="ü"/>
            </a:pPr>
            <a:r>
              <a:rPr lang="uk-UA" sz="2600" dirty="0"/>
              <a:t> аварії на енергосистемах;</a:t>
            </a:r>
          </a:p>
          <a:p>
            <a:pPr>
              <a:spcBef>
                <a:spcPct val="50000"/>
              </a:spcBef>
              <a:buClr>
                <a:srgbClr val="CC0000"/>
              </a:buClr>
              <a:buFont typeface="Wingdings" pitchFamily="2" charset="2"/>
              <a:buChar char="ü"/>
            </a:pPr>
            <a:r>
              <a:rPr lang="uk-UA" sz="2600" dirty="0"/>
              <a:t> аварії на очисних спорудах.</a:t>
            </a:r>
            <a:endParaRPr lang="ru-RU"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5199"/>
            <a:ext cx="9144000" cy="6555641"/>
          </a:xfrm>
          <a:prstGeom prst="rect">
            <a:avLst/>
          </a:prstGeom>
        </p:spPr>
        <p:txBody>
          <a:bodyPr wrap="square">
            <a:spAutoFit/>
          </a:bodyPr>
          <a:lstStyle/>
          <a:p>
            <a:pPr algn="ctr"/>
            <a:r>
              <a:rPr lang="ru-RU" sz="2800" b="1" dirty="0" err="1">
                <a:solidFill>
                  <a:srgbClr val="C00000"/>
                </a:solidFill>
                <a:effectLst>
                  <a:outerShdw blurRad="38100" dist="38100" dir="2700000" algn="tl">
                    <a:srgbClr val="000000"/>
                  </a:outerShdw>
                </a:effectLst>
              </a:rPr>
              <a:t>Основні</a:t>
            </a:r>
            <a:r>
              <a:rPr lang="ru-RU" sz="2800" b="1" dirty="0">
                <a:solidFill>
                  <a:srgbClr val="C00000"/>
                </a:solidFill>
                <a:effectLst>
                  <a:outerShdw blurRad="38100" dist="38100" dir="2700000" algn="tl">
                    <a:srgbClr val="000000"/>
                  </a:outerShdw>
                </a:effectLst>
              </a:rPr>
              <a:t> причини </a:t>
            </a:r>
            <a:r>
              <a:rPr lang="ru-RU" sz="2800" b="1" dirty="0" err="1">
                <a:solidFill>
                  <a:srgbClr val="C00000"/>
                </a:solidFill>
                <a:effectLst>
                  <a:outerShdw blurRad="38100" dist="38100" dir="2700000" algn="tl">
                    <a:srgbClr val="000000"/>
                  </a:outerShdw>
                </a:effectLst>
              </a:rPr>
              <a:t>виникнення</a:t>
            </a:r>
            <a:r>
              <a:rPr lang="ru-RU" sz="2800" b="1" dirty="0">
                <a:solidFill>
                  <a:srgbClr val="C00000"/>
                </a:solidFill>
                <a:effectLst>
                  <a:outerShdw blurRad="38100" dist="38100" dir="2700000" algn="tl">
                    <a:srgbClr val="000000"/>
                  </a:outerShdw>
                </a:effectLst>
              </a:rPr>
              <a:t> НС в </a:t>
            </a:r>
            <a:r>
              <a:rPr lang="ru-RU" sz="2800" b="1" dirty="0" err="1">
                <a:solidFill>
                  <a:srgbClr val="C00000"/>
                </a:solidFill>
                <a:effectLst>
                  <a:outerShdw blurRad="38100" dist="38100" dir="2700000" algn="tl">
                    <a:srgbClr val="000000"/>
                  </a:outerShdw>
                </a:effectLst>
              </a:rPr>
              <a:t>Україні</a:t>
            </a:r>
            <a:endParaRPr lang="ru-RU" sz="2800" b="1" dirty="0">
              <a:solidFill>
                <a:srgbClr val="C00000"/>
              </a:solidFill>
              <a:effectLst>
                <a:outerShdw blurRad="38100" dist="38100" dir="2700000" algn="tl">
                  <a:srgbClr val="000000"/>
                </a:outerShdw>
              </a:effectLst>
            </a:endParaRPr>
          </a:p>
          <a:p>
            <a:pPr algn="ctr"/>
            <a:endParaRPr lang="ru-RU" sz="800" b="1" dirty="0">
              <a:solidFill>
                <a:srgbClr val="C00000"/>
              </a:solidFill>
              <a:effectLst>
                <a:outerShdw blurRad="38100" dist="38100" dir="2700000" algn="tl">
                  <a:srgbClr val="000000"/>
                </a:outerShdw>
              </a:effectLst>
            </a:endParaRPr>
          </a:p>
          <a:p>
            <a:pPr algn="ctr">
              <a:spcAft>
                <a:spcPts val="0"/>
              </a:spcAft>
            </a:pPr>
            <a:r>
              <a:rPr lang="uk-UA" sz="2400" b="1" dirty="0"/>
              <a:t>Причини поділяються на природні та людський фактор. </a:t>
            </a:r>
            <a:r>
              <a:rPr lang="uk-UA" sz="2400" b="1" dirty="0">
                <a:solidFill>
                  <a:srgbClr val="FF0000"/>
                </a:solidFill>
              </a:rPr>
              <a:t>Природні:</a:t>
            </a:r>
            <a:endParaRPr lang="ru-RU" sz="2400" b="1" dirty="0" err="1">
              <a:solidFill>
                <a:srgbClr val="FF0000"/>
              </a:solidFill>
            </a:endParaRPr>
          </a:p>
          <a:p>
            <a:pPr>
              <a:spcAft>
                <a:spcPts val="0"/>
              </a:spcAft>
              <a:buFont typeface="Wingdings" pitchFamily="2" charset="2"/>
              <a:buChar char="ü"/>
            </a:pPr>
            <a:r>
              <a:rPr lang="ru-RU" sz="2400" b="1" dirty="0">
                <a:solidFill>
                  <a:srgbClr val="002060"/>
                </a:solidFill>
              </a:rPr>
              <a:t> </a:t>
            </a:r>
            <a:r>
              <a:rPr lang="uk-UA" sz="2400" b="1" dirty="0" err="1">
                <a:solidFill>
                  <a:srgbClr val="002060"/>
                </a:solidFill>
              </a:rPr>
              <a:t>стихійні лиха </a:t>
            </a:r>
            <a:r>
              <a:rPr lang="ru-RU" sz="2400" b="1" dirty="0" err="1">
                <a:solidFill>
                  <a:srgbClr val="002060"/>
                </a:solidFill>
              </a:rPr>
              <a:t>– </a:t>
            </a:r>
            <a:r>
              <a:rPr lang="uk-UA" sz="2400" b="1" dirty="0" err="1">
                <a:solidFill>
                  <a:srgbClr val="002060"/>
                </a:solidFill>
              </a:rPr>
              <a:t>землетруси; повені; селеві потоки; зсуви; сильний вітер, снігопад, хуртовина, бурі та інші явища природи, що виникають як правило раптово; пожежі (лісові і торф'яні).</a:t>
            </a:r>
          </a:p>
          <a:p>
            <a:pPr algn="ctr">
              <a:spcAft>
                <a:spcPts val="0"/>
              </a:spcAft>
            </a:pPr>
            <a:r>
              <a:rPr lang="uk-UA" sz="2400" b="1" dirty="0">
                <a:solidFill>
                  <a:srgbClr val="FF0000"/>
                </a:solidFill>
              </a:rPr>
              <a:t>Людський фактор:</a:t>
            </a:r>
            <a:endParaRPr lang="ru-RU" sz="2400" b="1" dirty="0">
              <a:solidFill>
                <a:srgbClr val="FF0000"/>
              </a:solidFill>
            </a:endParaRPr>
          </a:p>
          <a:p>
            <a:pPr>
              <a:spcAft>
                <a:spcPts val="0"/>
              </a:spcAft>
              <a:buFont typeface="Wingdings" pitchFamily="2" charset="2"/>
              <a:buChar char="ü"/>
            </a:pPr>
            <a:r>
              <a:rPr lang="ru-RU" sz="2400" b="1" dirty="0">
                <a:solidFill>
                  <a:srgbClr val="002060"/>
                </a:solidFill>
              </a:rPr>
              <a:t> велика </a:t>
            </a:r>
            <a:r>
              <a:rPr lang="ru-RU" sz="2400" b="1" dirty="0" err="1">
                <a:solidFill>
                  <a:srgbClr val="002060"/>
                </a:solidFill>
              </a:rPr>
              <a:t>кількість промислових</a:t>
            </a:r>
            <a:r>
              <a:rPr lang="ru-RU" sz="2400" b="1" dirty="0">
                <a:solidFill>
                  <a:srgbClr val="002060"/>
                </a:solidFill>
              </a:rPr>
              <a:t> </a:t>
            </a:r>
            <a:r>
              <a:rPr lang="ru-RU" sz="2400" b="1" dirty="0" err="1">
                <a:solidFill>
                  <a:srgbClr val="002060"/>
                </a:solidFill>
              </a:rPr>
              <a:t>підприємств</a:t>
            </a:r>
            <a:r>
              <a:rPr lang="ru-RU" sz="2400" b="1" dirty="0">
                <a:solidFill>
                  <a:srgbClr val="002060"/>
                </a:solidFill>
              </a:rPr>
              <a:t>;</a:t>
            </a:r>
          </a:p>
          <a:p>
            <a:pPr lvl="0">
              <a:spcAft>
                <a:spcPts val="0"/>
              </a:spcAft>
              <a:buFont typeface="Wingdings" pitchFamily="2" charset="2"/>
              <a:buChar char="ü"/>
            </a:pPr>
            <a:r>
              <a:rPr lang="uk-UA" sz="2400" b="1" dirty="0">
                <a:solidFill>
                  <a:srgbClr val="002060"/>
                </a:solidFill>
              </a:rPr>
              <a:t> зміна довкілля внаслідок природокористування (забруднення, вичерпність ресурсів);</a:t>
            </a:r>
            <a:endParaRPr lang="ru-RU" sz="2400" b="1" dirty="0">
              <a:solidFill>
                <a:srgbClr val="002060"/>
              </a:solidFill>
            </a:endParaRPr>
          </a:p>
          <a:p>
            <a:pPr>
              <a:spcAft>
                <a:spcPts val="0"/>
              </a:spcAft>
              <a:buFont typeface="Wingdings" pitchFamily="2" charset="2"/>
              <a:buChar char="ü"/>
            </a:pPr>
            <a:r>
              <a:rPr lang="ru-RU" sz="2400" b="1" dirty="0">
                <a:solidFill>
                  <a:srgbClr val="002060"/>
                </a:solidFill>
              </a:rPr>
              <a:t> </a:t>
            </a:r>
            <a:r>
              <a:rPr lang="ru-RU" sz="2400" b="1" dirty="0" err="1">
                <a:solidFill>
                  <a:srgbClr val="002060"/>
                </a:solidFill>
              </a:rPr>
              <a:t>зниження</a:t>
            </a:r>
            <a:r>
              <a:rPr lang="ru-RU" sz="2400" b="1" dirty="0">
                <a:solidFill>
                  <a:srgbClr val="002060"/>
                </a:solidFill>
              </a:rPr>
              <a:t> </a:t>
            </a:r>
            <a:r>
              <a:rPr lang="ru-RU" sz="2400" b="1" dirty="0" err="1">
                <a:solidFill>
                  <a:srgbClr val="002060"/>
                </a:solidFill>
              </a:rPr>
              <a:t>виробничої</a:t>
            </a:r>
            <a:r>
              <a:rPr lang="ru-RU" sz="2400" b="1" dirty="0">
                <a:solidFill>
                  <a:srgbClr val="002060"/>
                </a:solidFill>
              </a:rPr>
              <a:t> </a:t>
            </a:r>
            <a:r>
              <a:rPr lang="ru-RU" sz="2400" b="1" dirty="0" err="1">
                <a:solidFill>
                  <a:srgbClr val="002060"/>
                </a:solidFill>
              </a:rPr>
              <a:t>і</a:t>
            </a:r>
            <a:r>
              <a:rPr lang="ru-RU" sz="2400" b="1" dirty="0">
                <a:solidFill>
                  <a:srgbClr val="002060"/>
                </a:solidFill>
              </a:rPr>
              <a:t> </a:t>
            </a:r>
            <a:r>
              <a:rPr lang="ru-RU" sz="2400" b="1" dirty="0" err="1">
                <a:solidFill>
                  <a:srgbClr val="002060"/>
                </a:solidFill>
              </a:rPr>
              <a:t>технологічної</a:t>
            </a:r>
            <a:r>
              <a:rPr lang="ru-RU" sz="2400" b="1" dirty="0">
                <a:solidFill>
                  <a:srgbClr val="002060"/>
                </a:solidFill>
              </a:rPr>
              <a:t> </a:t>
            </a:r>
            <a:r>
              <a:rPr lang="ru-RU" sz="2400" b="1" dirty="0" err="1">
                <a:solidFill>
                  <a:srgbClr val="002060"/>
                </a:solidFill>
              </a:rPr>
              <a:t>дисципліни</a:t>
            </a:r>
            <a:r>
              <a:rPr lang="ru-RU" sz="2400" b="1" dirty="0">
                <a:solidFill>
                  <a:srgbClr val="002060"/>
                </a:solidFill>
              </a:rPr>
              <a:t> </a:t>
            </a:r>
            <a:r>
              <a:rPr lang="ru-RU" sz="2400" b="1" dirty="0" err="1">
                <a:solidFill>
                  <a:srgbClr val="002060"/>
                </a:solidFill>
              </a:rPr>
              <a:t>працівників</a:t>
            </a:r>
            <a:r>
              <a:rPr lang="ru-RU" sz="2400" b="1" dirty="0">
                <a:solidFill>
                  <a:srgbClr val="002060"/>
                </a:solidFill>
              </a:rPr>
              <a:t>;</a:t>
            </a:r>
          </a:p>
          <a:p>
            <a:pPr>
              <a:spcAft>
                <a:spcPts val="0"/>
              </a:spcAft>
              <a:buFont typeface="Wingdings" pitchFamily="2" charset="2"/>
              <a:buChar char="ü"/>
            </a:pPr>
            <a:r>
              <a:rPr lang="ru-RU" sz="2400" b="1" dirty="0">
                <a:solidFill>
                  <a:srgbClr val="002060"/>
                </a:solidFill>
              </a:rPr>
              <a:t> </a:t>
            </a:r>
            <a:r>
              <a:rPr lang="ru-RU" sz="2400" b="1" dirty="0" err="1">
                <a:solidFill>
                  <a:srgbClr val="002060"/>
                </a:solidFill>
              </a:rPr>
              <a:t>незадовільний</a:t>
            </a:r>
            <a:r>
              <a:rPr lang="ru-RU" sz="2400" b="1" dirty="0">
                <a:solidFill>
                  <a:srgbClr val="002060"/>
                </a:solidFill>
              </a:rPr>
              <a:t> стан </a:t>
            </a:r>
            <a:r>
              <a:rPr lang="ru-RU" sz="2400" b="1" dirty="0" err="1">
                <a:solidFill>
                  <a:srgbClr val="002060"/>
                </a:solidFill>
              </a:rPr>
              <a:t>збереження</a:t>
            </a:r>
            <a:r>
              <a:rPr lang="ru-RU" sz="2400" b="1" dirty="0">
                <a:solidFill>
                  <a:srgbClr val="002060"/>
                </a:solidFill>
              </a:rPr>
              <a:t>, </a:t>
            </a:r>
            <a:r>
              <a:rPr lang="ru-RU" sz="2400" b="1" dirty="0" err="1">
                <a:solidFill>
                  <a:srgbClr val="002060"/>
                </a:solidFill>
              </a:rPr>
              <a:t>утилізації</a:t>
            </a:r>
            <a:r>
              <a:rPr lang="ru-RU" sz="2400" b="1" dirty="0">
                <a:solidFill>
                  <a:srgbClr val="002060"/>
                </a:solidFill>
              </a:rPr>
              <a:t> та </a:t>
            </a:r>
            <a:r>
              <a:rPr lang="ru-RU" sz="2400" b="1" dirty="0" err="1">
                <a:solidFill>
                  <a:srgbClr val="002060"/>
                </a:solidFill>
              </a:rPr>
              <a:t>захоронення</a:t>
            </a:r>
            <a:r>
              <a:rPr lang="ru-RU" sz="2400" b="1" dirty="0">
                <a:solidFill>
                  <a:srgbClr val="002060"/>
                </a:solidFill>
              </a:rPr>
              <a:t> </a:t>
            </a:r>
            <a:r>
              <a:rPr lang="ru-RU" sz="2400" b="1" dirty="0" err="1">
                <a:solidFill>
                  <a:srgbClr val="002060"/>
                </a:solidFill>
              </a:rPr>
              <a:t>високотоксичних</a:t>
            </a:r>
            <a:r>
              <a:rPr lang="ru-RU" sz="2400" b="1" dirty="0">
                <a:solidFill>
                  <a:srgbClr val="002060"/>
                </a:solidFill>
              </a:rPr>
              <a:t>, </a:t>
            </a:r>
            <a:r>
              <a:rPr lang="ru-RU" sz="2400" b="1" dirty="0" err="1">
                <a:solidFill>
                  <a:srgbClr val="002060"/>
                </a:solidFill>
              </a:rPr>
              <a:t>радіоактивних</a:t>
            </a:r>
            <a:r>
              <a:rPr lang="ru-RU" sz="2400" b="1" dirty="0">
                <a:solidFill>
                  <a:srgbClr val="002060"/>
                </a:solidFill>
              </a:rPr>
              <a:t> </a:t>
            </a:r>
            <a:r>
              <a:rPr lang="ru-RU" sz="2400" b="1" dirty="0" err="1">
                <a:solidFill>
                  <a:srgbClr val="002060"/>
                </a:solidFill>
              </a:rPr>
              <a:t>та</a:t>
            </a:r>
            <a:r>
              <a:rPr lang="ru-RU" sz="2400" b="1" dirty="0">
                <a:solidFill>
                  <a:srgbClr val="002060"/>
                </a:solidFill>
              </a:rPr>
              <a:t> </a:t>
            </a:r>
            <a:r>
              <a:rPr lang="ru-RU" sz="2400" b="1" dirty="0" err="1">
                <a:solidFill>
                  <a:srgbClr val="002060"/>
                </a:solidFill>
              </a:rPr>
              <a:t>побутових</a:t>
            </a:r>
            <a:r>
              <a:rPr lang="ru-RU" sz="2400" b="1" dirty="0">
                <a:solidFill>
                  <a:srgbClr val="002060"/>
                </a:solidFill>
              </a:rPr>
              <a:t> </a:t>
            </a:r>
            <a:r>
              <a:rPr lang="ru-RU" sz="2400" b="1" dirty="0" err="1">
                <a:solidFill>
                  <a:srgbClr val="002060"/>
                </a:solidFill>
              </a:rPr>
              <a:t>відходів</a:t>
            </a:r>
            <a:r>
              <a:rPr lang="ru-RU" sz="2400" b="1" dirty="0">
                <a:solidFill>
                  <a:srgbClr val="002060"/>
                </a:solidFill>
              </a:rPr>
              <a:t>;</a:t>
            </a:r>
          </a:p>
          <a:p>
            <a:pPr>
              <a:spcAft>
                <a:spcPts val="0"/>
              </a:spcAft>
              <a:buFont typeface="Wingdings" pitchFamily="2" charset="2"/>
              <a:buChar char="ü"/>
            </a:pPr>
            <a:r>
              <a:rPr lang="ru-RU" sz="2400" b="1" dirty="0">
                <a:solidFill>
                  <a:srgbClr val="002060"/>
                </a:solidFill>
              </a:rPr>
              <a:t> </a:t>
            </a:r>
            <a:r>
              <a:rPr lang="ru-RU" sz="2400" b="1" dirty="0" err="1">
                <a:solidFill>
                  <a:srgbClr val="002060"/>
                </a:solidFill>
              </a:rPr>
              <a:t>недостатня</a:t>
            </a:r>
            <a:r>
              <a:rPr lang="ru-RU" sz="2400" b="1" dirty="0">
                <a:solidFill>
                  <a:srgbClr val="002060"/>
                </a:solidFill>
              </a:rPr>
              <a:t> </a:t>
            </a:r>
            <a:r>
              <a:rPr lang="ru-RU" sz="2400" b="1" dirty="0" err="1">
                <a:solidFill>
                  <a:srgbClr val="002060"/>
                </a:solidFill>
              </a:rPr>
              <a:t>увага</a:t>
            </a:r>
            <a:r>
              <a:rPr lang="ru-RU" sz="2400" b="1" dirty="0">
                <a:solidFill>
                  <a:srgbClr val="002060"/>
                </a:solidFill>
              </a:rPr>
              <a:t> </a:t>
            </a:r>
            <a:r>
              <a:rPr lang="ru-RU" sz="2400" b="1" dirty="0" err="1">
                <a:solidFill>
                  <a:srgbClr val="002060"/>
                </a:solidFill>
              </a:rPr>
              <a:t>відповідальних</a:t>
            </a:r>
            <a:r>
              <a:rPr lang="ru-RU" sz="2400" b="1" dirty="0">
                <a:solidFill>
                  <a:srgbClr val="002060"/>
                </a:solidFill>
              </a:rPr>
              <a:t> </a:t>
            </a:r>
            <a:r>
              <a:rPr lang="ru-RU" sz="2400" b="1" dirty="0" err="1">
                <a:solidFill>
                  <a:srgbClr val="002060"/>
                </a:solidFill>
              </a:rPr>
              <a:t>керівників</a:t>
            </a:r>
            <a:r>
              <a:rPr lang="ru-RU" sz="2400" b="1" dirty="0">
                <a:solidFill>
                  <a:srgbClr val="002060"/>
                </a:solidFill>
              </a:rPr>
              <a:t> до </a:t>
            </a:r>
            <a:r>
              <a:rPr lang="ru-RU" sz="2400" b="1" dirty="0" err="1">
                <a:solidFill>
                  <a:srgbClr val="002060"/>
                </a:solidFill>
              </a:rPr>
              <a:t>проведення</a:t>
            </a:r>
            <a:r>
              <a:rPr lang="ru-RU" sz="2400" b="1" dirty="0">
                <a:solidFill>
                  <a:srgbClr val="002060"/>
                </a:solidFill>
              </a:rPr>
              <a:t> </a:t>
            </a:r>
            <a:r>
              <a:rPr lang="ru-RU" sz="2400" b="1" dirty="0" err="1">
                <a:solidFill>
                  <a:srgbClr val="002060"/>
                </a:solidFill>
              </a:rPr>
              <a:t>заходів</a:t>
            </a:r>
            <a:r>
              <a:rPr lang="ru-RU" sz="2400" b="1" dirty="0">
                <a:solidFill>
                  <a:srgbClr val="002060"/>
                </a:solidFill>
              </a:rPr>
              <a:t>, </a:t>
            </a:r>
            <a:r>
              <a:rPr lang="ru-RU" sz="2400" b="1" dirty="0" err="1">
                <a:solidFill>
                  <a:srgbClr val="002060"/>
                </a:solidFill>
              </a:rPr>
              <a:t>спрямованих</a:t>
            </a:r>
            <a:r>
              <a:rPr lang="ru-RU" sz="2400" b="1" dirty="0">
                <a:solidFill>
                  <a:srgbClr val="002060"/>
                </a:solidFill>
              </a:rPr>
              <a:t> на </a:t>
            </a:r>
            <a:r>
              <a:rPr lang="ru-RU" sz="2400" b="1" dirty="0" err="1">
                <a:solidFill>
                  <a:srgbClr val="002060"/>
                </a:solidFill>
              </a:rPr>
              <a:t>запобігання</a:t>
            </a:r>
            <a:r>
              <a:rPr lang="ru-RU" sz="2400" b="1" dirty="0">
                <a:solidFill>
                  <a:srgbClr val="002060"/>
                </a:solidFill>
              </a:rPr>
              <a:t> </a:t>
            </a:r>
            <a:r>
              <a:rPr lang="ru-RU" sz="2400" b="1" dirty="0" err="1">
                <a:solidFill>
                  <a:srgbClr val="002060"/>
                </a:solidFill>
              </a:rPr>
              <a:t>надзвичайним</a:t>
            </a:r>
            <a:r>
              <a:rPr lang="ru-RU" sz="2400" b="1" dirty="0">
                <a:solidFill>
                  <a:srgbClr val="002060"/>
                </a:solidFill>
              </a:rPr>
              <a:t> </a:t>
            </a:r>
            <a:r>
              <a:rPr lang="ru-RU" sz="2400" b="1" dirty="0" err="1">
                <a:solidFill>
                  <a:srgbClr val="002060"/>
                </a:solidFill>
              </a:rPr>
              <a:t>ситуаціям</a:t>
            </a:r>
            <a:r>
              <a:rPr lang="ru-RU" sz="2400" b="1" dirty="0">
                <a:solidFill>
                  <a:srgbClr val="002060"/>
                </a:solidFill>
              </a:rPr>
              <a:t>;</a:t>
            </a:r>
          </a:p>
          <a:p>
            <a:pPr>
              <a:spcAft>
                <a:spcPts val="0"/>
              </a:spcAft>
              <a:buFont typeface="Wingdings" pitchFamily="2" charset="2"/>
              <a:buChar char="ü"/>
            </a:pPr>
            <a:r>
              <a:rPr lang="ru-RU" sz="2400" b="1" dirty="0">
                <a:solidFill>
                  <a:srgbClr val="002060"/>
                </a:solidFill>
              </a:rPr>
              <a:t> </a:t>
            </a:r>
            <a:r>
              <a:rPr lang="ru-RU" sz="2400" b="1" dirty="0" err="1">
                <a:solidFill>
                  <a:srgbClr val="002060"/>
                </a:solidFill>
              </a:rPr>
              <a:t>дефіцит</a:t>
            </a:r>
            <a:r>
              <a:rPr lang="ru-RU" sz="2400" b="1" dirty="0">
                <a:solidFill>
                  <a:srgbClr val="002060"/>
                </a:solidFill>
              </a:rPr>
              <a:t> </a:t>
            </a:r>
            <a:r>
              <a:rPr lang="ru-RU" sz="2400" b="1" dirty="0" err="1">
                <a:solidFill>
                  <a:srgbClr val="002060"/>
                </a:solidFill>
              </a:rPr>
              <a:t>кваліфікованих</a:t>
            </a:r>
            <a:r>
              <a:rPr lang="ru-RU" sz="2400" b="1" dirty="0">
                <a:solidFill>
                  <a:srgbClr val="002060"/>
                </a:solidFill>
              </a:rPr>
              <a:t> </a:t>
            </a:r>
            <a:r>
              <a:rPr lang="ru-RU" sz="2400" b="1" dirty="0" err="1">
                <a:solidFill>
                  <a:srgbClr val="002060"/>
                </a:solidFill>
              </a:rPr>
              <a:t>кадрів</a:t>
            </a:r>
            <a:r>
              <a:rPr lang="ru-RU" sz="2400" b="1" dirty="0">
                <a:solidFill>
                  <a:srgbClr val="00206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5" presetClass="entr" presetSubtype="1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heckerboard(across)">
                                      <p:cBhvr>
                                        <p:cTn id="22" dur="2000"/>
                                        <p:tgtEl>
                                          <p:spTgt spid="2">
                                            <p:txEl>
                                              <p:pRg st="4" end="4"/>
                                            </p:txEl>
                                          </p:spTgt>
                                        </p:tgtEl>
                                      </p:cBhvr>
                                    </p:animEffect>
                                  </p:childTnLst>
                                </p:cTn>
                              </p:par>
                            </p:childTnLst>
                          </p:cTn>
                        </p:par>
                        <p:par>
                          <p:cTn id="23" fill="hold">
                            <p:stCondLst>
                              <p:cond delay="8000"/>
                            </p:stCondLst>
                            <p:childTnLst>
                              <p:par>
                                <p:cTn id="24" presetID="2" presetClass="entr" presetSubtype="4"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2" presetClass="entr" presetSubtype="6"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4000"/>
                            </p:stCondLst>
                            <p:childTnLst>
                              <p:par>
                                <p:cTn id="39" presetID="2" presetClass="entr" presetSubtype="12"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2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6000"/>
                            </p:stCondLst>
                            <p:childTnLst>
                              <p:par>
                                <p:cTn id="44" presetID="8" presetClass="entr" presetSubtype="16"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diamond(in)">
                                      <p:cBhvr>
                                        <p:cTn id="46" dur="2000"/>
                                        <p:tgtEl>
                                          <p:spTgt spid="2">
                                            <p:txEl>
                                              <p:pRg st="9" end="9"/>
                                            </p:txEl>
                                          </p:spTgt>
                                        </p:tgtEl>
                                      </p:cBhvr>
                                    </p:animEffect>
                                  </p:childTnLst>
                                </p:cTn>
                              </p:par>
                            </p:childTnLst>
                          </p:cTn>
                        </p:par>
                        <p:par>
                          <p:cTn id="47" fill="hold">
                            <p:stCondLst>
                              <p:cond delay="18000"/>
                            </p:stCondLst>
                            <p:childTnLst>
                              <p:par>
                                <p:cTn id="48" presetID="5" presetClass="entr" presetSubtype="5" fill="hold"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checkerboard(down)">
                                      <p:cBhvr>
                                        <p:cTn id="50"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340768"/>
            <a:ext cx="8286807" cy="5632311"/>
          </a:xfrm>
          <a:prstGeom prst="rect">
            <a:avLst/>
          </a:prstGeom>
        </p:spPr>
        <p:txBody>
          <a:bodyPr wrap="square">
            <a:spAutoFit/>
          </a:bodyPr>
          <a:lstStyle/>
          <a:p>
            <a:pPr marL="571500" indent="-571500" fontAlgn="auto">
              <a:spcBef>
                <a:spcPts val="0"/>
              </a:spcBef>
              <a:spcAft>
                <a:spcPts val="0"/>
              </a:spcAft>
              <a:buFont typeface="Wingdings" pitchFamily="2" charset="2"/>
              <a:buChar char="Ø"/>
              <a:defRPr/>
            </a:pPr>
            <a:r>
              <a:rPr lang="uk-UA" sz="4000" dirty="0">
                <a:solidFill>
                  <a:srgbClr val="0000CC"/>
                </a:solidFill>
                <a:latin typeface="+mn-lt"/>
              </a:rPr>
              <a:t>Аварії на підприємствах.</a:t>
            </a:r>
          </a:p>
          <a:p>
            <a:pPr marL="571500" indent="-571500" fontAlgn="auto">
              <a:spcBef>
                <a:spcPts val="0"/>
              </a:spcBef>
              <a:spcAft>
                <a:spcPts val="0"/>
              </a:spcAft>
              <a:buFont typeface="Wingdings" pitchFamily="2" charset="2"/>
              <a:buChar char="Ø"/>
              <a:defRPr/>
            </a:pPr>
            <a:r>
              <a:rPr lang="uk-UA" sz="4000" dirty="0">
                <a:solidFill>
                  <a:srgbClr val="0000CC"/>
                </a:solidFill>
                <a:latin typeface="+mn-lt"/>
              </a:rPr>
              <a:t>Аварії на комунікаціях (мережах).</a:t>
            </a:r>
            <a:endParaRPr lang="ru-RU" sz="4000" dirty="0">
              <a:solidFill>
                <a:srgbClr val="0000CC"/>
              </a:solidFill>
              <a:latin typeface="+mn-lt"/>
            </a:endParaRPr>
          </a:p>
          <a:p>
            <a:pPr marL="571500" indent="-571500" fontAlgn="auto">
              <a:spcBef>
                <a:spcPts val="0"/>
              </a:spcBef>
              <a:spcAft>
                <a:spcPts val="0"/>
              </a:spcAft>
              <a:buFont typeface="Wingdings" pitchFamily="2" charset="2"/>
              <a:buChar char="Ø"/>
              <a:defRPr/>
            </a:pPr>
            <a:r>
              <a:rPr lang="uk-UA" sz="4000" dirty="0">
                <a:solidFill>
                  <a:srgbClr val="0000CC"/>
                </a:solidFill>
                <a:latin typeface="+mn-lt"/>
              </a:rPr>
              <a:t>Пожежі.</a:t>
            </a:r>
          </a:p>
          <a:p>
            <a:pPr marL="571500" indent="-571500" fontAlgn="auto">
              <a:spcBef>
                <a:spcPts val="0"/>
              </a:spcBef>
              <a:spcAft>
                <a:spcPts val="0"/>
              </a:spcAft>
              <a:buFont typeface="Wingdings" pitchFamily="2" charset="2"/>
              <a:buChar char="Ø"/>
              <a:defRPr/>
            </a:pPr>
            <a:r>
              <a:rPr lang="uk-UA" sz="4000" dirty="0">
                <a:solidFill>
                  <a:srgbClr val="0000CC"/>
                </a:solidFill>
                <a:latin typeface="+mn-lt"/>
              </a:rPr>
              <a:t>Снігопади.</a:t>
            </a:r>
          </a:p>
          <a:p>
            <a:pPr marL="571500" indent="-571500" fontAlgn="auto">
              <a:spcBef>
                <a:spcPts val="0"/>
              </a:spcBef>
              <a:spcAft>
                <a:spcPts val="0"/>
              </a:spcAft>
              <a:buFont typeface="Wingdings" pitchFamily="2" charset="2"/>
              <a:buChar char="Ø"/>
              <a:defRPr/>
            </a:pPr>
            <a:r>
              <a:rPr lang="uk-UA" sz="4000" dirty="0">
                <a:solidFill>
                  <a:srgbClr val="0000CC"/>
                </a:solidFill>
                <a:latin typeface="+mn-lt"/>
              </a:rPr>
              <a:t>Грози.</a:t>
            </a:r>
            <a:endParaRPr lang="ru-RU" sz="4000" dirty="0">
              <a:solidFill>
                <a:srgbClr val="0000CC"/>
              </a:solidFill>
              <a:latin typeface="+mn-lt"/>
            </a:endParaRPr>
          </a:p>
          <a:p>
            <a:pPr marL="571500" indent="-571500" fontAlgn="auto">
              <a:spcBef>
                <a:spcPts val="0"/>
              </a:spcBef>
              <a:spcAft>
                <a:spcPts val="0"/>
              </a:spcAft>
              <a:buFont typeface="Wingdings" pitchFamily="2" charset="2"/>
              <a:buChar char="Ø"/>
              <a:defRPr/>
            </a:pPr>
            <a:r>
              <a:rPr lang="uk-UA" sz="4000" dirty="0">
                <a:solidFill>
                  <a:srgbClr val="0000CC"/>
                </a:solidFill>
                <a:latin typeface="+mn-lt"/>
              </a:rPr>
              <a:t>Землетруси, зсуви.</a:t>
            </a:r>
            <a:endParaRPr lang="ru-RU" sz="4000" dirty="0">
              <a:solidFill>
                <a:srgbClr val="0000CC"/>
              </a:solidFill>
              <a:latin typeface="+mn-lt"/>
            </a:endParaRPr>
          </a:p>
          <a:p>
            <a:pPr marL="571500" indent="-571500" fontAlgn="auto">
              <a:spcBef>
                <a:spcPts val="0"/>
              </a:spcBef>
              <a:spcAft>
                <a:spcPts val="0"/>
              </a:spcAft>
              <a:buFont typeface="Wingdings" pitchFamily="2" charset="2"/>
              <a:buChar char="Ø"/>
              <a:defRPr/>
            </a:pPr>
            <a:r>
              <a:rPr lang="uk-UA" sz="4000" dirty="0">
                <a:solidFill>
                  <a:srgbClr val="0000CC"/>
                </a:solidFill>
                <a:latin typeface="+mn-lt"/>
              </a:rPr>
              <a:t>Терористичні прояви.</a:t>
            </a:r>
            <a:endParaRPr lang="ru-RU" sz="4000" dirty="0">
              <a:solidFill>
                <a:srgbClr val="0000CC"/>
              </a:solidFill>
              <a:latin typeface="+mn-lt"/>
            </a:endParaRPr>
          </a:p>
          <a:p>
            <a:pPr fontAlgn="auto">
              <a:spcBef>
                <a:spcPts val="0"/>
              </a:spcBef>
              <a:spcAft>
                <a:spcPts val="0"/>
              </a:spcAft>
              <a:defRPr/>
            </a:pPr>
            <a:r>
              <a:rPr lang="uk-UA" sz="4000" dirty="0">
                <a:solidFill>
                  <a:srgbClr val="0000CC"/>
                </a:solidFill>
                <a:latin typeface="+mn-lt"/>
              </a:rPr>
              <a:t> </a:t>
            </a:r>
            <a:endParaRPr lang="ru-RU" sz="4000" dirty="0">
              <a:solidFill>
                <a:srgbClr val="0000CC"/>
              </a:solidFill>
              <a:latin typeface="+mn-lt"/>
            </a:endParaRPr>
          </a:p>
        </p:txBody>
      </p:sp>
      <p:sp>
        <p:nvSpPr>
          <p:cNvPr id="3" name="Прямоугольник 2"/>
          <p:cNvSpPr/>
          <p:nvPr/>
        </p:nvSpPr>
        <p:spPr>
          <a:xfrm>
            <a:off x="0" y="485775"/>
            <a:ext cx="9143999" cy="1323439"/>
          </a:xfrm>
          <a:prstGeom prst="rect">
            <a:avLst/>
          </a:prstGeom>
        </p:spPr>
        <p:txBody>
          <a:bodyPr wrap="square">
            <a:spAutoFit/>
          </a:bodyPr>
          <a:lstStyle/>
          <a:p>
            <a:pPr algn="ctr" fontAlgn="auto">
              <a:spcBef>
                <a:spcPts val="0"/>
              </a:spcBef>
              <a:spcAft>
                <a:spcPts val="0"/>
              </a:spcAft>
              <a:defRPr/>
            </a:pPr>
            <a:r>
              <a:rPr lang="ru-RU" sz="4000" b="1" dirty="0">
                <a:solidFill>
                  <a:srgbClr val="0000CC"/>
                </a:solidFill>
                <a:latin typeface="+mn-lt"/>
              </a:rPr>
              <a:t>Н</a:t>
            </a:r>
            <a:r>
              <a:rPr lang="uk-UA" sz="4000" b="1" dirty="0">
                <a:solidFill>
                  <a:srgbClr val="0000CC"/>
                </a:solidFill>
                <a:latin typeface="+mn-lt"/>
              </a:rPr>
              <a:t>С,</a:t>
            </a:r>
            <a:r>
              <a:rPr lang="ru-RU" sz="4000" b="1" dirty="0">
                <a:solidFill>
                  <a:srgbClr val="0000CC"/>
                </a:solidFill>
                <a:latin typeface="+mn-lt"/>
              </a:rPr>
              <a:t> </a:t>
            </a:r>
            <a:r>
              <a:rPr lang="ru-RU" sz="4000" b="1" dirty="0" err="1">
                <a:solidFill>
                  <a:srgbClr val="0000CC"/>
                </a:solidFill>
                <a:latin typeface="+mn-lt"/>
              </a:rPr>
              <a:t>характерн</a:t>
            </a:r>
            <a:r>
              <a:rPr lang="uk-UA" sz="4000" b="1" dirty="0">
                <a:solidFill>
                  <a:srgbClr val="0000CC"/>
                </a:solidFill>
                <a:latin typeface="+mn-lt"/>
              </a:rPr>
              <a:t>і</a:t>
            </a:r>
            <a:r>
              <a:rPr lang="ru-RU" sz="4000" b="1" dirty="0">
                <a:solidFill>
                  <a:srgbClr val="0000CC"/>
                </a:solidFill>
                <a:latin typeface="+mn-lt"/>
              </a:rPr>
              <a:t> для </a:t>
            </a:r>
            <a:r>
              <a:rPr lang="uk-UA" sz="4000" b="1" dirty="0">
                <a:solidFill>
                  <a:srgbClr val="0000CC"/>
                </a:solidFill>
                <a:latin typeface="+mn-lt"/>
              </a:rPr>
              <a:t>міста</a:t>
            </a:r>
            <a:endParaRPr lang="ru-RU" sz="4000" dirty="0">
              <a:solidFill>
                <a:srgbClr val="0000CC"/>
              </a:solidFill>
              <a:latin typeface="+mn-lt"/>
            </a:endParaRPr>
          </a:p>
          <a:p>
            <a:pPr fontAlgn="auto">
              <a:spcBef>
                <a:spcPts val="0"/>
              </a:spcBef>
              <a:spcAft>
                <a:spcPts val="0"/>
              </a:spcAft>
              <a:defRPr/>
            </a:pPr>
            <a:r>
              <a:rPr lang="uk-UA" sz="4000" dirty="0">
                <a:solidFill>
                  <a:srgbClr val="0000CC"/>
                </a:solidFill>
                <a:latin typeface="+mn-lt"/>
              </a:rPr>
              <a:t> </a:t>
            </a:r>
            <a:endParaRPr lang="ru-RU" sz="4000" dirty="0">
              <a:solidFill>
                <a:srgbClr val="0000CC"/>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22052596-9001.jpg"/>
          <p:cNvPicPr>
            <a:picLocks noChangeAspect="1"/>
          </p:cNvPicPr>
          <p:nvPr/>
        </p:nvPicPr>
        <p:blipFill>
          <a:blip r:embed="rId2" cstate="print"/>
          <a:stretch>
            <a:fillRect/>
          </a:stretch>
        </p:blipFill>
        <p:spPr>
          <a:xfrm>
            <a:off x="4249613" y="3356992"/>
            <a:ext cx="4679977" cy="3168352"/>
          </a:xfrm>
          <a:prstGeom prst="rect">
            <a:avLst/>
          </a:prstGeom>
        </p:spPr>
      </p:pic>
      <p:pic>
        <p:nvPicPr>
          <p:cNvPr id="3" name="Рисунок 2" descr="1522052597-9962.jpg"/>
          <p:cNvPicPr>
            <a:picLocks noChangeAspect="1"/>
          </p:cNvPicPr>
          <p:nvPr/>
        </p:nvPicPr>
        <p:blipFill>
          <a:blip r:embed="rId3" cstate="print"/>
          <a:stretch>
            <a:fillRect/>
          </a:stretch>
        </p:blipFill>
        <p:spPr>
          <a:xfrm>
            <a:off x="323528" y="260648"/>
            <a:ext cx="4715244" cy="3096344"/>
          </a:xfrm>
          <a:prstGeom prst="rect">
            <a:avLst/>
          </a:prstGeom>
        </p:spPr>
      </p:pic>
      <p:pic>
        <p:nvPicPr>
          <p:cNvPr id="11" name="Рисунок 10" descr="D7cJcGySqV4A9IyP2fQLtd.jpg"/>
          <p:cNvPicPr>
            <a:picLocks noChangeAspect="1"/>
          </p:cNvPicPr>
          <p:nvPr/>
        </p:nvPicPr>
        <p:blipFill>
          <a:blip r:embed="rId4" cstate="print"/>
          <a:stretch>
            <a:fillRect/>
          </a:stretch>
        </p:blipFill>
        <p:spPr>
          <a:xfrm>
            <a:off x="323528" y="3356992"/>
            <a:ext cx="4461783" cy="3168352"/>
          </a:xfrm>
          <a:prstGeom prst="rect">
            <a:avLst/>
          </a:prstGeom>
        </p:spPr>
      </p:pic>
      <p:pic>
        <p:nvPicPr>
          <p:cNvPr id="6" name="Рисунок 5" descr="8o3f3AJlKAvA1o-gUc9qip.jpg"/>
          <p:cNvPicPr>
            <a:picLocks noChangeAspect="1"/>
          </p:cNvPicPr>
          <p:nvPr/>
        </p:nvPicPr>
        <p:blipFill>
          <a:blip r:embed="rId5" cstate="print"/>
          <a:stretch>
            <a:fillRect/>
          </a:stretch>
        </p:blipFill>
        <p:spPr>
          <a:xfrm>
            <a:off x="4355976" y="260648"/>
            <a:ext cx="4536504" cy="3096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320.jpg"/>
          <p:cNvPicPr>
            <a:picLocks noChangeAspect="1"/>
          </p:cNvPicPr>
          <p:nvPr/>
        </p:nvPicPr>
        <p:blipFill>
          <a:blip r:embed="rId2" cstate="print"/>
          <a:stretch>
            <a:fillRect/>
          </a:stretch>
        </p:blipFill>
        <p:spPr>
          <a:xfrm>
            <a:off x="395536" y="260648"/>
            <a:ext cx="6143625" cy="4057650"/>
          </a:xfrm>
          <a:prstGeom prst="rect">
            <a:avLst/>
          </a:prstGeom>
        </p:spPr>
      </p:pic>
      <p:pic>
        <p:nvPicPr>
          <p:cNvPr id="3" name="Рисунок 2" descr="6uZVs8vdqPY8LJB7utyRhL.jpg"/>
          <p:cNvPicPr>
            <a:picLocks noChangeAspect="1"/>
          </p:cNvPicPr>
          <p:nvPr/>
        </p:nvPicPr>
        <p:blipFill>
          <a:blip r:embed="rId3" cstate="print"/>
          <a:stretch>
            <a:fillRect/>
          </a:stretch>
        </p:blipFill>
        <p:spPr>
          <a:xfrm>
            <a:off x="4499992" y="260648"/>
            <a:ext cx="4459850" cy="3096344"/>
          </a:xfrm>
          <a:prstGeom prst="rect">
            <a:avLst/>
          </a:prstGeom>
        </p:spPr>
      </p:pic>
      <p:pic>
        <p:nvPicPr>
          <p:cNvPr id="4" name="Рисунок 3" descr="8zulMfNYKzR8lMC0QNZg4r.jpg"/>
          <p:cNvPicPr>
            <a:picLocks noChangeAspect="1"/>
          </p:cNvPicPr>
          <p:nvPr/>
        </p:nvPicPr>
        <p:blipFill>
          <a:blip r:embed="rId4" cstate="print"/>
          <a:stretch>
            <a:fillRect/>
          </a:stretch>
        </p:blipFill>
        <p:spPr>
          <a:xfrm>
            <a:off x="395536" y="3717032"/>
            <a:ext cx="4471390" cy="2880320"/>
          </a:xfrm>
          <a:prstGeom prst="rect">
            <a:avLst/>
          </a:prstGeom>
        </p:spPr>
      </p:pic>
      <p:pic>
        <p:nvPicPr>
          <p:cNvPr id="8" name="Рисунок 7" descr="ui-5500254abd3906.51371975.jpeg"/>
          <p:cNvPicPr>
            <a:picLocks noChangeAspect="1"/>
          </p:cNvPicPr>
          <p:nvPr/>
        </p:nvPicPr>
        <p:blipFill>
          <a:blip r:embed="rId5" cstate="print"/>
          <a:stretch>
            <a:fillRect/>
          </a:stretch>
        </p:blipFill>
        <p:spPr>
          <a:xfrm>
            <a:off x="4188606" y="3284984"/>
            <a:ext cx="4779591" cy="3315841"/>
          </a:xfrm>
          <a:prstGeom prst="rect">
            <a:avLst/>
          </a:prstGeom>
        </p:spPr>
      </p:pic>
      <p:pic>
        <p:nvPicPr>
          <p:cNvPr id="7" name="Рисунок 6" descr="59165.jpg"/>
          <p:cNvPicPr>
            <a:picLocks noChangeAspect="1"/>
          </p:cNvPicPr>
          <p:nvPr/>
        </p:nvPicPr>
        <p:blipFill>
          <a:blip r:embed="rId6" cstate="print"/>
          <a:stretch>
            <a:fillRect/>
          </a:stretch>
        </p:blipFill>
        <p:spPr>
          <a:xfrm>
            <a:off x="395536" y="260648"/>
            <a:ext cx="5239245" cy="3498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
          <p:cNvSpPr>
            <a:spLocks noChangeArrowheads="1"/>
          </p:cNvSpPr>
          <p:nvPr/>
        </p:nvSpPr>
        <p:spPr bwMode="auto">
          <a:xfrm>
            <a:off x="683568" y="679477"/>
            <a:ext cx="784887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5400" b="1" i="1"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 Як же </a:t>
            </a:r>
            <a:r>
              <a:rPr kumimoji="0" lang="ru-RU" sz="5400" b="1" i="1" u="none" strike="noStrike" cap="none" normalizeH="0" baseline="0" dirty="0" err="1">
                <a:ln>
                  <a:noFill/>
                </a:ln>
                <a:solidFill>
                  <a:schemeClr val="tx1"/>
                </a:solidFill>
                <a:effectLst/>
                <a:latin typeface="Times New Roman" pitchFamily="18" charset="0"/>
                <a:ea typeface="Cambria" pitchFamily="18" charset="0"/>
                <a:cs typeface="Times New Roman" pitchFamily="18" charset="0"/>
              </a:rPr>
              <a:t>запобігти</a:t>
            </a:r>
            <a:r>
              <a:rPr kumimoji="0" lang="ru-RU" sz="5400" b="1" i="1"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 таким </a:t>
            </a:r>
            <a:r>
              <a:rPr kumimoji="0" lang="ru-RU" sz="5400" b="1" i="1" u="none" strike="noStrike" cap="none" normalizeH="0" baseline="0" dirty="0" err="1">
                <a:ln>
                  <a:noFill/>
                </a:ln>
                <a:solidFill>
                  <a:schemeClr val="tx1"/>
                </a:solidFill>
                <a:effectLst/>
                <a:latin typeface="Times New Roman" pitchFamily="18" charset="0"/>
                <a:ea typeface="Cambria" pitchFamily="18" charset="0"/>
                <a:cs typeface="Times New Roman" pitchFamily="18" charset="0"/>
              </a:rPr>
              <a:t>траге</a:t>
            </a:r>
            <a:r>
              <a:rPr kumimoji="0" lang="ru-RU" sz="5400" b="1" i="1"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д</a:t>
            </a:r>
            <a:r>
              <a:rPr kumimoji="0" lang="ru-RU" sz="5400" b="1" i="1" u="none" strike="noStrike" cap="none" normalizeH="0" baseline="0" dirty="0" err="1">
                <a:ln>
                  <a:noFill/>
                </a:ln>
                <a:solidFill>
                  <a:schemeClr val="tx1"/>
                </a:solidFill>
                <a:effectLst/>
                <a:latin typeface="Times New Roman" pitchFamily="18" charset="0"/>
                <a:ea typeface="Cambria" pitchFamily="18" charset="0"/>
                <a:cs typeface="Times New Roman" pitchFamily="18" charset="0"/>
              </a:rPr>
              <a:t>іям</a:t>
            </a:r>
            <a:r>
              <a:rPr kumimoji="0" lang="ru-RU" sz="5400" b="1" i="1"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a:t>
            </a:r>
            <a:endParaRPr kumimoji="0" lang="ru-RU" sz="5400" b="0" i="0" u="none" strike="noStrike" cap="none" normalizeH="0" baseline="0" dirty="0">
              <a:ln>
                <a:noFill/>
              </a:ln>
              <a:solidFill>
                <a:schemeClr val="tx1"/>
              </a:solidFill>
              <a:effectLst/>
              <a:latin typeface="Arial" pitchFamily="34" charset="0"/>
              <a:cs typeface="Arial" pitchFamily="34" charset="0"/>
            </a:endParaRPr>
          </a:p>
        </p:txBody>
      </p:sp>
      <p:pic>
        <p:nvPicPr>
          <p:cNvPr id="4" name="Рисунок 3" descr="photo532576872874003141.jpg"/>
          <p:cNvPicPr>
            <a:picLocks noChangeAspect="1"/>
          </p:cNvPicPr>
          <p:nvPr/>
        </p:nvPicPr>
        <p:blipFill>
          <a:blip r:embed="rId2" cstate="print"/>
          <a:stretch>
            <a:fillRect/>
          </a:stretch>
        </p:blipFill>
        <p:spPr>
          <a:xfrm>
            <a:off x="1907704" y="2852936"/>
            <a:ext cx="5220366" cy="34786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idx="4294967295"/>
          </p:nvPr>
        </p:nvSpPr>
        <p:spPr>
          <a:xfrm>
            <a:off x="574675" y="476250"/>
            <a:ext cx="8569325" cy="576263"/>
          </a:xfrm>
        </p:spPr>
        <p:txBody>
          <a:bodyPr>
            <a:normAutofit fontScale="90000"/>
          </a:bodyPr>
          <a:lstStyle/>
          <a:p>
            <a:pPr algn="ctr">
              <a:buNone/>
            </a:pPr>
            <a:r>
              <a:rPr lang="ru-RU" b="1" dirty="0" err="1">
                <a:solidFill>
                  <a:srgbClr val="A50021"/>
                </a:solidFill>
              </a:rPr>
              <a:t>Вогонь</a:t>
            </a:r>
            <a:endParaRPr lang="ru-RU" b="1" dirty="0">
              <a:solidFill>
                <a:srgbClr val="A50021"/>
              </a:solidFill>
            </a:endParaRPr>
          </a:p>
        </p:txBody>
      </p:sp>
      <p:pic>
        <p:nvPicPr>
          <p:cNvPr id="4" name="Рисунок 3" descr="nuzhen-li-shhit-pozharnyj-ili-pochemu-ne-stoit_1.jpg"/>
          <p:cNvPicPr>
            <a:picLocks noChangeAspect="1"/>
          </p:cNvPicPr>
          <p:nvPr/>
        </p:nvPicPr>
        <p:blipFill>
          <a:blip r:embed="rId2" cstate="print"/>
          <a:stretch>
            <a:fillRect/>
          </a:stretch>
        </p:blipFill>
        <p:spPr>
          <a:xfrm>
            <a:off x="323528" y="1124744"/>
            <a:ext cx="8496944" cy="5420383"/>
          </a:xfrm>
          <a:prstGeom prst="rect">
            <a:avLst/>
          </a:prstGeom>
        </p:spPr>
      </p:pic>
      <p:pic>
        <p:nvPicPr>
          <p:cNvPr id="53251" name="Picture 6" descr="Рисунок1"/>
          <p:cNvPicPr>
            <a:picLocks noChangeAspect="1" noChangeArrowheads="1" noCrop="1"/>
          </p:cNvPicPr>
          <p:nvPr/>
        </p:nvPicPr>
        <p:blipFill>
          <a:blip r:embed="rId3" cstate="print"/>
          <a:srcRect/>
          <a:stretch>
            <a:fillRect/>
          </a:stretch>
        </p:blipFill>
        <p:spPr bwMode="auto">
          <a:xfrm>
            <a:off x="2771800" y="1196752"/>
            <a:ext cx="3718718" cy="53285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0.70"/>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randombar(vertical)">
                                      <p:cBhvr>
                                        <p:cTn id="13" dur="10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53250"/>
                                        </p:tgtEl>
                                        <p:attrNameLst>
                                          <p:attrName>style.visibility</p:attrName>
                                        </p:attrNameLst>
                                      </p:cBhvr>
                                      <p:to>
                                        <p:strVal val="visible"/>
                                      </p:to>
                                    </p:set>
                                    <p:anim calcmode="lin" valueType="num">
                                      <p:cBhvr additive="base">
                                        <p:cTn id="18" dur="500" fill="hold"/>
                                        <p:tgtEl>
                                          <p:spTgt spid="53250"/>
                                        </p:tgtEl>
                                        <p:attrNameLst>
                                          <p:attrName>ppt_x</p:attrName>
                                        </p:attrNameLst>
                                      </p:cBhvr>
                                      <p:tavLst>
                                        <p:tav tm="0">
                                          <p:val>
                                            <p:strVal val="#ppt_x"/>
                                          </p:val>
                                        </p:tav>
                                        <p:tav tm="100000">
                                          <p:val>
                                            <p:strVal val="#ppt_x"/>
                                          </p:val>
                                        </p:tav>
                                      </p:tavLst>
                                    </p:anim>
                                    <p:anim calcmode="lin" valueType="num">
                                      <p:cBhvr additive="base">
                                        <p:cTn id="19"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p:cNvPicPr>
            <a:picLocks noChangeAspect="1" noChangeArrowheads="1"/>
          </p:cNvPicPr>
          <p:nvPr/>
        </p:nvPicPr>
        <p:blipFill>
          <a:blip r:embed="rId2" cstate="print"/>
          <a:srcRect/>
          <a:stretch>
            <a:fillRect/>
          </a:stretch>
        </p:blipFill>
        <p:spPr bwMode="auto">
          <a:xfrm>
            <a:off x="323528" y="260648"/>
            <a:ext cx="3418271" cy="6214971"/>
          </a:xfrm>
          <a:prstGeom prst="rect">
            <a:avLst/>
          </a:prstGeom>
          <a:noFill/>
          <a:ln w="9525">
            <a:noFill/>
            <a:miter lim="800000"/>
            <a:headEnd/>
            <a:tailEnd/>
          </a:ln>
          <a:effectLst/>
        </p:spPr>
      </p:pic>
      <p:sp>
        <p:nvSpPr>
          <p:cNvPr id="6146" name="Прямоугольник 1"/>
          <p:cNvSpPr>
            <a:spLocks noChangeArrowheads="1"/>
          </p:cNvSpPr>
          <p:nvPr/>
        </p:nvSpPr>
        <p:spPr bwMode="auto">
          <a:xfrm>
            <a:off x="3851920" y="260648"/>
            <a:ext cx="5074563" cy="2800767"/>
          </a:xfrm>
          <a:prstGeom prst="rect">
            <a:avLst/>
          </a:prstGeom>
          <a:noFill/>
          <a:ln w="9525">
            <a:noFill/>
            <a:miter lim="800000"/>
            <a:headEnd/>
            <a:tailEnd/>
          </a:ln>
        </p:spPr>
        <p:txBody>
          <a:bodyPr wrap="square">
            <a:spAutoFit/>
          </a:bodyPr>
          <a:lstStyle/>
          <a:p>
            <a:r>
              <a:rPr lang="uk-UA" sz="4400" b="1" i="1" dirty="0"/>
              <a:t>Мозковий штурм</a:t>
            </a:r>
          </a:p>
          <a:p>
            <a:r>
              <a:rPr lang="ru-RU" sz="4400" b="1" dirty="0" err="1">
                <a:solidFill>
                  <a:srgbClr val="0000CC"/>
                </a:solidFill>
              </a:rPr>
              <a:t>Що</a:t>
            </a:r>
            <a:r>
              <a:rPr lang="ru-RU" sz="4400" b="1" dirty="0">
                <a:solidFill>
                  <a:srgbClr val="0000CC"/>
                </a:solidFill>
              </a:rPr>
              <a:t> </a:t>
            </a:r>
            <a:r>
              <a:rPr lang="ru-RU" sz="4400" b="1" dirty="0" err="1">
                <a:solidFill>
                  <a:srgbClr val="0000CC"/>
                </a:solidFill>
              </a:rPr>
              <a:t>таке</a:t>
            </a:r>
            <a:r>
              <a:rPr lang="ru-RU" sz="4400" b="1" dirty="0">
                <a:solidFill>
                  <a:srgbClr val="0000CC"/>
                </a:solidFill>
              </a:rPr>
              <a:t> 			</a:t>
            </a:r>
            <a:r>
              <a:rPr lang="ru-RU" sz="4400" b="1" dirty="0" err="1">
                <a:solidFill>
                  <a:srgbClr val="0000CC"/>
                </a:solidFill>
              </a:rPr>
              <a:t>надзвичайна</a:t>
            </a:r>
            <a:r>
              <a:rPr lang="ru-RU" sz="4400" b="1" dirty="0">
                <a:solidFill>
                  <a:srgbClr val="0000CC"/>
                </a:solidFill>
              </a:rPr>
              <a:t>			    </a:t>
            </a:r>
            <a:r>
              <a:rPr lang="ru-RU" sz="4400" b="1" dirty="0" err="1">
                <a:solidFill>
                  <a:srgbClr val="0000CC"/>
                </a:solidFill>
              </a:rPr>
              <a:t>ситуація</a:t>
            </a:r>
            <a:r>
              <a:rPr lang="ru-RU" sz="4400" b="1" dirty="0">
                <a:solidFill>
                  <a:srgbClr val="0000CC"/>
                </a:solidFill>
              </a:rPr>
              <a:t>? </a:t>
            </a:r>
          </a:p>
        </p:txBody>
      </p:sp>
      <p:pic>
        <p:nvPicPr>
          <p:cNvPr id="6147" name="Picture 3"/>
          <p:cNvPicPr>
            <a:picLocks noChangeAspect="1" noChangeArrowheads="1"/>
          </p:cNvPicPr>
          <p:nvPr/>
        </p:nvPicPr>
        <p:blipFill>
          <a:blip r:embed="rId3" cstate="print"/>
          <a:srcRect/>
          <a:stretch>
            <a:fillRect/>
          </a:stretch>
        </p:blipFill>
        <p:spPr bwMode="auto">
          <a:xfrm>
            <a:off x="2483768" y="4005064"/>
            <a:ext cx="1457003" cy="157508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4283968" y="3212976"/>
            <a:ext cx="4651450" cy="332763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ChangeArrowheads="1"/>
          </p:cNvSpPr>
          <p:nvPr/>
        </p:nvSpPr>
        <p:spPr bwMode="auto">
          <a:xfrm>
            <a:off x="323528" y="461002"/>
            <a:ext cx="849694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Сірники</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 добро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і</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зло,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знає</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місто</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і</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село.</a:t>
            </a:r>
            <a:endParaRPr kumimoji="0" lang="ru-RU" sz="2800" b="1"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Слід</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порадитись</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з</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батьками,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що</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робити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з</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сірниками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a:t>
            </a:r>
            <a:endParaRPr kumimoji="0" lang="ru-RU" sz="2800" b="1" i="0" u="none" strike="noStrike" cap="none" normalizeH="0" baseline="0" dirty="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Можна</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пічку</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розтопити</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можна</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дім</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вогнем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спалити</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a:t>
            </a:r>
            <a:endParaRPr kumimoji="0" lang="ru-RU" sz="2800" b="1"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Можна</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чай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зігріть</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на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лузі</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можна</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ліс</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спалить на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смузі</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a:t>
            </a:r>
            <a:endParaRPr kumimoji="0" lang="ru-RU" sz="2800" b="1" i="0" u="none" strike="noStrike" cap="none" normalizeH="0" baseline="0" dirty="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Ти</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ж, подумай, все-таки, а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навіщо</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сірники</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a:t>
            </a:r>
            <a:endParaRPr kumimoji="0" lang="ru-RU" sz="2800" b="1"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Якщо</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загорівся</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дім</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подзвони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ти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,,101”.</a:t>
            </a:r>
            <a:endParaRPr kumimoji="0" lang="ru-RU" sz="2800" b="1" i="0" u="none" strike="noStrike" cap="none" normalizeH="0" baseline="0" dirty="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І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з</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вогнем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ти</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не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шуткуй</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потерпілих</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всіх</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рятуй</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a:t>
            </a:r>
            <a:endParaRPr kumimoji="0" lang="ru-RU" sz="2800" b="1"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Їхні</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опіки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не три,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краще</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викличи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,,103”.</a:t>
            </a:r>
            <a:endParaRPr kumimoji="0" lang="ru-RU" sz="2800" b="1" i="0" u="none" strike="noStrike" cap="none" normalizeH="0" baseline="0" dirty="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І не треба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гріти</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чай –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телевізор</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FF0000"/>
                </a:solidFill>
                <a:effectLst/>
                <a:latin typeface="Cambria" pitchFamily="18" charset="0"/>
                <a:ea typeface="Times New Roman" pitchFamily="18" charset="0"/>
                <a:cs typeface="Times New Roman" pitchFamily="18" charset="0"/>
              </a:rPr>
              <a:t>виключай</a:t>
            </a:r>
            <a:r>
              <a:rPr kumimoji="0" lang="ru-RU" sz="2800" b="1" i="0" u="none" strike="noStrike" cap="none" normalizeH="0" baseline="0" dirty="0">
                <a:ln>
                  <a:noFill/>
                </a:ln>
                <a:solidFill>
                  <a:srgbClr val="FF0000"/>
                </a:solidFill>
                <a:effectLst/>
                <a:latin typeface="Cambria" pitchFamily="18" charset="0"/>
                <a:ea typeface="Times New Roman" pitchFamily="18" charset="0"/>
                <a:cs typeface="Times New Roman" pitchFamily="18" charset="0"/>
              </a:rPr>
              <a:t>.</a:t>
            </a:r>
            <a:endParaRPr kumimoji="0" lang="ru-RU" sz="2800" b="1"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Відключи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ти</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всю мережу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і</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тоді</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 гаси </a:t>
            </a:r>
            <a:r>
              <a:rPr kumimoji="0" lang="ru-RU" sz="2800" b="1" i="0" u="none" strike="noStrike" cap="none" normalizeH="0" baseline="0" dirty="0" err="1">
                <a:ln>
                  <a:noFill/>
                </a:ln>
                <a:solidFill>
                  <a:srgbClr val="002060"/>
                </a:solidFill>
                <a:effectLst/>
                <a:latin typeface="Cambria" pitchFamily="18" charset="0"/>
                <a:ea typeface="Times New Roman" pitchFamily="18" charset="0"/>
                <a:cs typeface="Times New Roman" pitchFamily="18" charset="0"/>
              </a:rPr>
              <a:t>пожежу</a:t>
            </a:r>
            <a:r>
              <a:rPr kumimoji="0" lang="ru-RU" sz="2800" b="1" i="0" u="none" strike="noStrike" cap="none" normalizeH="0" baseline="0" dirty="0">
                <a:ln>
                  <a:noFill/>
                </a:ln>
                <a:solidFill>
                  <a:srgbClr val="002060"/>
                </a:solidFill>
                <a:effectLst/>
                <a:latin typeface="Cambria" pitchFamily="18" charset="0"/>
                <a:ea typeface="Times New Roman" pitchFamily="18" charset="0"/>
                <a:cs typeface="Times New Roman" pitchFamily="18" charset="0"/>
              </a:rPr>
              <a:t>!</a:t>
            </a:r>
            <a:endParaRPr kumimoji="0" lang="ru-RU" sz="2800" b="1"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6" descr="Рисунок1"/>
          <p:cNvPicPr>
            <a:picLocks noChangeAspect="1" noChangeArrowheads="1" noCrop="1"/>
          </p:cNvPicPr>
          <p:nvPr/>
        </p:nvPicPr>
        <p:blipFill>
          <a:blip r:embed="rId2" cstate="print"/>
          <a:srcRect/>
          <a:stretch>
            <a:fillRect/>
          </a:stretch>
        </p:blipFill>
        <p:spPr bwMode="auto">
          <a:xfrm>
            <a:off x="0" y="188054"/>
            <a:ext cx="8748464" cy="6669946"/>
          </a:xfrm>
          <a:prstGeom prst="rect">
            <a:avLst/>
          </a:prstGeom>
          <a:noFill/>
          <a:ln w="9525">
            <a:noFill/>
            <a:miter lim="800000"/>
            <a:headEnd/>
            <a:tailEnd/>
          </a:ln>
        </p:spPr>
      </p:pic>
      <p:sp>
        <p:nvSpPr>
          <p:cNvPr id="53250" name="Rectangle 4"/>
          <p:cNvSpPr>
            <a:spLocks noGrp="1" noChangeArrowheads="1"/>
          </p:cNvSpPr>
          <p:nvPr>
            <p:ph type="ctrTitle" idx="4294967295"/>
          </p:nvPr>
        </p:nvSpPr>
        <p:spPr>
          <a:xfrm>
            <a:off x="395536" y="476672"/>
            <a:ext cx="8569325" cy="576263"/>
          </a:xfrm>
        </p:spPr>
        <p:txBody>
          <a:bodyPr>
            <a:normAutofit fontScale="90000"/>
          </a:bodyPr>
          <a:lstStyle/>
          <a:p>
            <a:pPr algn="ctr">
              <a:buNone/>
            </a:pPr>
            <a:r>
              <a:rPr lang="ru-RU" b="1" dirty="0" err="1">
                <a:solidFill>
                  <a:srgbClr val="A50021"/>
                </a:solidFill>
              </a:rPr>
              <a:t>Вогонь</a:t>
            </a:r>
            <a:r>
              <a:rPr lang="ru-RU" b="1" dirty="0">
                <a:solidFill>
                  <a:srgbClr val="A50021"/>
                </a:solidFill>
              </a:rPr>
              <a:t> - </a:t>
            </a:r>
            <a:r>
              <a:rPr lang="uk-UA" dirty="0"/>
              <a:t>друг чи ворог?</a:t>
            </a:r>
            <a:br>
              <a:rPr lang="ru-RU" dirty="0"/>
            </a:br>
            <a:endParaRPr lang="ru-RU" b="1" dirty="0">
              <a:solidFill>
                <a:srgbClr val="A500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0.70"/>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randombar(vertical)">
                                      <p:cBhvr>
                                        <p:cTn id="13" dur="10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53250"/>
                                        </p:tgtEl>
                                        <p:attrNameLst>
                                          <p:attrName>style.visibility</p:attrName>
                                        </p:attrNameLst>
                                      </p:cBhvr>
                                      <p:to>
                                        <p:strVal val="visible"/>
                                      </p:to>
                                    </p:set>
                                    <p:anim calcmode="lin" valueType="num">
                                      <p:cBhvr additive="base">
                                        <p:cTn id="18" dur="500" fill="hold"/>
                                        <p:tgtEl>
                                          <p:spTgt spid="53250"/>
                                        </p:tgtEl>
                                        <p:attrNameLst>
                                          <p:attrName>ppt_x</p:attrName>
                                        </p:attrNameLst>
                                      </p:cBhvr>
                                      <p:tavLst>
                                        <p:tav tm="0">
                                          <p:val>
                                            <p:strVal val="#ppt_x"/>
                                          </p:val>
                                        </p:tav>
                                        <p:tav tm="100000">
                                          <p:val>
                                            <p:strVal val="#ppt_x"/>
                                          </p:val>
                                        </p:tav>
                                      </p:tavLst>
                                    </p:anim>
                                    <p:anim calcmode="lin" valueType="num">
                                      <p:cBhvr additive="base">
                                        <p:cTn id="19"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ay-worker-fire-protection"/>
          <p:cNvPicPr>
            <a:picLocks noChangeAspect="1" noChangeArrowheads="1"/>
          </p:cNvPicPr>
          <p:nvPr/>
        </p:nvPicPr>
        <p:blipFill>
          <a:blip r:embed="rId2" cstate="print"/>
          <a:srcRect/>
          <a:stretch>
            <a:fillRect/>
          </a:stretch>
        </p:blipFill>
        <p:spPr bwMode="auto">
          <a:xfrm>
            <a:off x="2555776" y="332656"/>
            <a:ext cx="6295697" cy="6102093"/>
          </a:xfrm>
          <a:prstGeom prst="rect">
            <a:avLst/>
          </a:prstGeom>
          <a:noFill/>
          <a:ln w="9525">
            <a:noFill/>
            <a:miter lim="800000"/>
            <a:headEnd/>
            <a:tailEnd/>
          </a:ln>
        </p:spPr>
      </p:pic>
      <p:sp>
        <p:nvSpPr>
          <p:cNvPr id="3" name="TextBox 2"/>
          <p:cNvSpPr txBox="1"/>
          <p:nvPr/>
        </p:nvSpPr>
        <p:spPr>
          <a:xfrm>
            <a:off x="179512" y="188640"/>
            <a:ext cx="2376264" cy="6791990"/>
          </a:xfrm>
          <a:prstGeom prst="rect">
            <a:avLst/>
          </a:prstGeom>
          <a:noFill/>
        </p:spPr>
        <p:txBody>
          <a:bodyPr wrap="square" rtlCol="0">
            <a:spAutoFit/>
          </a:bodyPr>
          <a:lstStyle/>
          <a:p>
            <a:r>
              <a:rPr lang="uk-UA" sz="2400" b="1" dirty="0">
                <a:solidFill>
                  <a:srgbClr val="C00000"/>
                </a:solidFill>
              </a:rPr>
              <a:t>Пожежа </a:t>
            </a:r>
            <a:r>
              <a:rPr lang="uk-UA" sz="2400" dirty="0"/>
              <a:t>– </a:t>
            </a:r>
          </a:p>
          <a:p>
            <a:r>
              <a:rPr lang="uk-UA" sz="2400" dirty="0"/>
              <a:t>це полум‘я, яке охоплює і знищує все, що горить.</a:t>
            </a:r>
          </a:p>
          <a:p>
            <a:endParaRPr lang="ru-RU" sz="2400" dirty="0"/>
          </a:p>
          <a:p>
            <a:r>
              <a:rPr lang="uk-UA" sz="2400" b="1" dirty="0">
                <a:solidFill>
                  <a:srgbClr val="C00000"/>
                </a:solidFill>
              </a:rPr>
              <a:t>Пожежа </a:t>
            </a:r>
            <a:r>
              <a:rPr lang="uk-UA" sz="2400" dirty="0"/>
              <a:t>– </a:t>
            </a:r>
          </a:p>
          <a:p>
            <a:r>
              <a:rPr lang="uk-UA" sz="2400" dirty="0"/>
              <a:t>це не контрольований процес горіння, який загрожує життю людей і  тварин, знищує природні багатства і матеріальні цінності.  </a:t>
            </a:r>
            <a:endParaRPr lang="ru-RU" sz="2400"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827088" y="260350"/>
            <a:ext cx="7467600" cy="1143000"/>
          </a:xfrm>
        </p:spPr>
        <p:txBody>
          <a:bodyPr>
            <a:normAutofit/>
          </a:bodyPr>
          <a:lstStyle/>
          <a:p>
            <a:pPr algn="ctr" eaLnBrk="1" hangingPunct="1">
              <a:buNone/>
            </a:pPr>
            <a:r>
              <a:rPr lang="uk-UA" sz="4000" dirty="0">
                <a:solidFill>
                  <a:srgbClr val="A50021"/>
                </a:solidFill>
              </a:rPr>
              <a:t>Причини пожеж в Україні: </a:t>
            </a:r>
            <a:endParaRPr lang="ru-RU" sz="4000" dirty="0">
              <a:solidFill>
                <a:srgbClr val="A50021"/>
              </a:solidFill>
            </a:endParaRPr>
          </a:p>
        </p:txBody>
      </p:sp>
      <p:sp>
        <p:nvSpPr>
          <p:cNvPr id="3" name="Содержимое 2"/>
          <p:cNvSpPr>
            <a:spLocks noGrp="1"/>
          </p:cNvSpPr>
          <p:nvPr>
            <p:ph sz="quarter" idx="13"/>
          </p:nvPr>
        </p:nvSpPr>
        <p:spPr>
          <a:xfrm>
            <a:off x="468313" y="1556793"/>
            <a:ext cx="8218487" cy="4813846"/>
          </a:xfrm>
          <a:prstGeom prst="rect">
            <a:avLst/>
          </a:prstGeom>
        </p:spPr>
        <p:txBody>
          <a:bodyPr>
            <a:normAutofit/>
          </a:bodyPr>
          <a:lstStyle/>
          <a:p>
            <a:pPr marL="420624" indent="-384048" eaLnBrk="1" fontAlgn="auto" hangingPunct="1">
              <a:spcAft>
                <a:spcPts val="0"/>
              </a:spcAft>
              <a:buClr>
                <a:srgbClr val="FFFF00"/>
              </a:buClr>
              <a:buFont typeface="Wingdings" pitchFamily="2" charset="2"/>
              <a:buChar char="Ø"/>
              <a:defRPr/>
            </a:pPr>
            <a:r>
              <a:rPr lang="uk-UA" sz="3200" b="1" dirty="0">
                <a:solidFill>
                  <a:schemeClr val="tx2"/>
                </a:solidFill>
                <a:effectLst>
                  <a:outerShdw blurRad="38100" dist="38100" dir="2700000" algn="tl">
                    <a:srgbClr val="000000">
                      <a:alpha val="43137"/>
                    </a:srgbClr>
                  </a:outerShdw>
                </a:effectLst>
                <a:latin typeface="Times New Roman" pitchFamily="18" charset="0"/>
              </a:rPr>
              <a:t>необережне поводження з вогнем - </a:t>
            </a:r>
            <a:r>
              <a:rPr lang="uk-UA" sz="3200" b="1" i="1" dirty="0">
                <a:solidFill>
                  <a:schemeClr val="tx2"/>
                </a:solidFill>
                <a:effectLst>
                  <a:outerShdw blurRad="38100" dist="38100" dir="2700000" algn="tl">
                    <a:srgbClr val="000000">
                      <a:alpha val="43137"/>
                    </a:srgbClr>
                  </a:outerShdw>
                </a:effectLst>
                <a:latin typeface="Times New Roman" pitchFamily="18" charset="0"/>
              </a:rPr>
              <a:t>52%;</a:t>
            </a:r>
            <a:r>
              <a:rPr lang="uk-UA" sz="3200" b="1" dirty="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a:solidFill>
                  <a:schemeClr val="tx2"/>
                </a:solidFill>
                <a:effectLst>
                  <a:outerShdw blurRad="38100" dist="38100" dir="2700000" algn="tl">
                    <a:srgbClr val="000000">
                      <a:alpha val="43137"/>
                    </a:srgbClr>
                  </a:outerShdw>
                </a:effectLst>
                <a:latin typeface="Times New Roman" pitchFamily="18" charset="0"/>
              </a:rPr>
              <a:t>порушення правил монтажу і експлуатації електроустаткування та побутових електроприладів - </a:t>
            </a:r>
            <a:r>
              <a:rPr lang="uk-UA" sz="3200" b="1" i="1" dirty="0">
                <a:solidFill>
                  <a:schemeClr val="tx2"/>
                </a:solidFill>
                <a:effectLst>
                  <a:outerShdw blurRad="38100" dist="38100" dir="2700000" algn="tl">
                    <a:srgbClr val="000000">
                      <a:alpha val="43137"/>
                    </a:srgbClr>
                  </a:outerShdw>
                </a:effectLst>
                <a:latin typeface="Times New Roman" pitchFamily="18" charset="0"/>
              </a:rPr>
              <a:t>24%;</a:t>
            </a:r>
            <a:r>
              <a:rPr lang="uk-UA" sz="3200" b="1" dirty="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a:solidFill>
                  <a:schemeClr val="tx2"/>
                </a:solidFill>
                <a:effectLst>
                  <a:outerShdw blurRad="38100" dist="38100" dir="2700000" algn="tl">
                    <a:srgbClr val="000000">
                      <a:alpha val="43137"/>
                    </a:srgbClr>
                  </a:outerShdw>
                </a:effectLst>
                <a:latin typeface="Times New Roman" pitchFamily="18" charset="0"/>
              </a:rPr>
              <a:t>порушення правил експлуатації приладів опалення - </a:t>
            </a:r>
            <a:r>
              <a:rPr lang="uk-UA" sz="3200" b="1" i="1" dirty="0">
                <a:solidFill>
                  <a:schemeClr val="tx2"/>
                </a:solidFill>
                <a:effectLst>
                  <a:outerShdw blurRad="38100" dist="38100" dir="2700000" algn="tl">
                    <a:srgbClr val="000000">
                      <a:alpha val="43137"/>
                    </a:srgbClr>
                  </a:outerShdw>
                </a:effectLst>
                <a:latin typeface="Times New Roman" pitchFamily="18" charset="0"/>
              </a:rPr>
              <a:t>9%;</a:t>
            </a:r>
            <a:r>
              <a:rPr lang="uk-UA" sz="3200" b="1" dirty="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a:solidFill>
                  <a:schemeClr val="tx2"/>
                </a:solidFill>
                <a:effectLst>
                  <a:outerShdw blurRad="38100" dist="38100" dir="2700000" algn="tl">
                    <a:srgbClr val="000000">
                      <a:alpha val="43137"/>
                    </a:srgbClr>
                  </a:outerShdw>
                </a:effectLst>
                <a:latin typeface="Times New Roman" pitchFamily="18" charset="0"/>
              </a:rPr>
              <a:t>пустощі дітей з вогнем - </a:t>
            </a:r>
            <a:r>
              <a:rPr lang="uk-UA" sz="3200" b="1" i="1" dirty="0">
                <a:solidFill>
                  <a:schemeClr val="tx2"/>
                </a:solidFill>
                <a:effectLst>
                  <a:outerShdw blurRad="38100" dist="38100" dir="2700000" algn="tl">
                    <a:srgbClr val="000000">
                      <a:alpha val="43137"/>
                    </a:srgbClr>
                  </a:outerShdw>
                </a:effectLst>
                <a:latin typeface="Times New Roman" pitchFamily="18" charset="0"/>
              </a:rPr>
              <a:t>2%;</a:t>
            </a:r>
            <a:r>
              <a:rPr lang="uk-UA" sz="3200" b="1" dirty="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a:solidFill>
                  <a:schemeClr val="tx2"/>
                </a:solidFill>
                <a:effectLst>
                  <a:outerShdw blurRad="38100" dist="38100" dir="2700000" algn="tl">
                    <a:srgbClr val="000000">
                      <a:alpha val="43137"/>
                    </a:srgbClr>
                  </a:outerShdw>
                </a:effectLst>
                <a:latin typeface="Times New Roman" pitchFamily="18" charset="0"/>
              </a:rPr>
              <a:t>підпали - </a:t>
            </a:r>
            <a:r>
              <a:rPr lang="uk-UA" sz="3200" b="1" i="1" dirty="0">
                <a:solidFill>
                  <a:schemeClr val="tx2"/>
                </a:solidFill>
                <a:effectLst>
                  <a:outerShdw blurRad="38100" dist="38100" dir="2700000" algn="tl">
                    <a:srgbClr val="000000">
                      <a:alpha val="43137"/>
                    </a:srgbClr>
                  </a:outerShdw>
                </a:effectLst>
                <a:latin typeface="Times New Roman" pitchFamily="18" charset="0"/>
              </a:rPr>
              <a:t>5%</a:t>
            </a:r>
            <a:r>
              <a:rPr lang="uk-UA" sz="3200" b="1" dirty="0">
                <a:solidFill>
                  <a:schemeClr val="tx2"/>
                </a:solidFill>
                <a:effectLst>
                  <a:outerShdw blurRad="38100" dist="38100" dir="2700000" algn="tl">
                    <a:srgbClr val="000000">
                      <a:alpha val="43137"/>
                    </a:srgbClr>
                  </a:outerShdw>
                </a:effectLst>
                <a:latin typeface="Times New Roman" pitchFamily="18" charset="0"/>
              </a:rPr>
              <a:t>.</a:t>
            </a:r>
            <a:r>
              <a:rPr lang="ru-RU" sz="3200" b="1" dirty="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Font typeface="Wingdings 2"/>
              <a:buNone/>
              <a:defRPr/>
            </a:pPr>
            <a:endParaRPr lang="ru-RU" dirty="0">
              <a:solidFill>
                <a:schemeClr val="tx2"/>
              </a:solidFill>
            </a:endParaRPr>
          </a:p>
        </p:txBody>
      </p:sp>
      <p:pic>
        <p:nvPicPr>
          <p:cNvPr id="4" name="Picture 6" descr="Рисунок1"/>
          <p:cNvPicPr>
            <a:picLocks noChangeAspect="1" noChangeArrowheads="1" noCrop="1"/>
          </p:cNvPicPr>
          <p:nvPr/>
        </p:nvPicPr>
        <p:blipFill>
          <a:blip r:embed="rId2" cstate="print"/>
          <a:srcRect/>
          <a:stretch>
            <a:fillRect/>
          </a:stretch>
        </p:blipFill>
        <p:spPr bwMode="auto">
          <a:xfrm>
            <a:off x="6804248" y="3807450"/>
            <a:ext cx="1846510" cy="26458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Рисунок1"/>
          <p:cNvPicPr>
            <a:picLocks noChangeAspect="1" noChangeArrowheads="1" noCrop="1"/>
          </p:cNvPicPr>
          <p:nvPr/>
        </p:nvPicPr>
        <p:blipFill>
          <a:blip r:embed="rId2" cstate="print"/>
          <a:srcRect/>
          <a:stretch>
            <a:fillRect/>
          </a:stretch>
        </p:blipFill>
        <p:spPr bwMode="auto">
          <a:xfrm>
            <a:off x="179512" y="404664"/>
            <a:ext cx="3718718" cy="6120680"/>
          </a:xfrm>
          <a:prstGeom prst="rect">
            <a:avLst/>
          </a:prstGeom>
          <a:noFill/>
          <a:ln w="9525">
            <a:noFill/>
            <a:miter lim="800000"/>
            <a:headEnd/>
            <a:tailEnd/>
          </a:ln>
        </p:spPr>
      </p:pic>
      <p:sp>
        <p:nvSpPr>
          <p:cNvPr id="54274" name="Rectangle 3"/>
          <p:cNvSpPr>
            <a:spLocks noGrp="1" noChangeArrowheads="1"/>
          </p:cNvSpPr>
          <p:nvPr>
            <p:ph type="body" sz="half" idx="4294967295"/>
          </p:nvPr>
        </p:nvSpPr>
        <p:spPr>
          <a:xfrm>
            <a:off x="0" y="260350"/>
            <a:ext cx="4752975" cy="6337300"/>
          </a:xfrm>
        </p:spPr>
        <p:txBody>
          <a:bodyPr>
            <a:normAutofit/>
          </a:bodyPr>
          <a:lstStyle/>
          <a:p>
            <a:pPr>
              <a:lnSpc>
                <a:spcPct val="80000"/>
              </a:lnSpc>
              <a:spcAft>
                <a:spcPts val="900"/>
              </a:spcAft>
            </a:pPr>
            <a:r>
              <a:rPr lang="ru-RU" sz="2400" b="1" dirty="0" err="1">
                <a:solidFill>
                  <a:schemeClr val="tx2"/>
                </a:solidFill>
              </a:rPr>
              <a:t>необережне</a:t>
            </a:r>
            <a:r>
              <a:rPr lang="ru-RU" sz="2400" b="1" dirty="0">
                <a:solidFill>
                  <a:schemeClr val="tx2"/>
                </a:solidFill>
              </a:rPr>
              <a:t> </a:t>
            </a:r>
            <a:r>
              <a:rPr lang="ru-RU" sz="2400" b="1" dirty="0" err="1">
                <a:solidFill>
                  <a:schemeClr val="tx2"/>
                </a:solidFill>
              </a:rPr>
              <a:t>поводження</a:t>
            </a:r>
            <a:r>
              <a:rPr lang="ru-RU" sz="2400" b="1" dirty="0">
                <a:solidFill>
                  <a:schemeClr val="tx2"/>
                </a:solidFill>
              </a:rPr>
              <a:t> </a:t>
            </a:r>
            <a:r>
              <a:rPr lang="ru-RU" sz="2400" b="1" dirty="0" err="1">
                <a:solidFill>
                  <a:schemeClr val="tx2"/>
                </a:solidFill>
              </a:rPr>
              <a:t>з</a:t>
            </a:r>
            <a:r>
              <a:rPr lang="ru-RU" sz="2400" b="1" dirty="0">
                <a:solidFill>
                  <a:schemeClr val="tx2"/>
                </a:solidFill>
              </a:rPr>
              <a:t> вогнем;</a:t>
            </a:r>
          </a:p>
          <a:p>
            <a:pPr>
              <a:lnSpc>
                <a:spcPct val="80000"/>
              </a:lnSpc>
              <a:spcAft>
                <a:spcPts val="900"/>
              </a:spcAft>
            </a:pPr>
            <a:r>
              <a:rPr lang="ru-RU" sz="2400" b="1" dirty="0" err="1">
                <a:solidFill>
                  <a:schemeClr val="tx2"/>
                </a:solidFill>
              </a:rPr>
              <a:t>порушення</a:t>
            </a:r>
            <a:r>
              <a:rPr lang="ru-RU" sz="2400" b="1" dirty="0">
                <a:solidFill>
                  <a:schemeClr val="tx2"/>
                </a:solidFill>
              </a:rPr>
              <a:t> правил </a:t>
            </a:r>
            <a:r>
              <a:rPr lang="ru-RU" sz="2400" b="1" dirty="0" err="1">
                <a:solidFill>
                  <a:schemeClr val="tx2"/>
                </a:solidFill>
              </a:rPr>
              <a:t>експлуатації</a:t>
            </a:r>
            <a:r>
              <a:rPr lang="ru-RU" sz="2400" b="1" dirty="0">
                <a:solidFill>
                  <a:schemeClr val="tx2"/>
                </a:solidFill>
              </a:rPr>
              <a:t> </a:t>
            </a:r>
            <a:r>
              <a:rPr lang="ru-RU" sz="2400" b="1" dirty="0" err="1">
                <a:solidFill>
                  <a:schemeClr val="tx2"/>
                </a:solidFill>
              </a:rPr>
              <a:t>електроприладів</a:t>
            </a:r>
            <a:r>
              <a:rPr lang="ru-RU" sz="2400" b="1" dirty="0">
                <a:solidFill>
                  <a:schemeClr val="tx2"/>
                </a:solidFill>
              </a:rPr>
              <a:t> </a:t>
            </a:r>
            <a:r>
              <a:rPr lang="ru-RU" sz="2400" b="1" dirty="0" err="1">
                <a:solidFill>
                  <a:schemeClr val="tx2"/>
                </a:solidFill>
              </a:rPr>
              <a:t>і</a:t>
            </a:r>
            <a:r>
              <a:rPr lang="ru-RU" sz="2400" b="1" dirty="0">
                <a:solidFill>
                  <a:schemeClr val="tx2"/>
                </a:solidFill>
              </a:rPr>
              <a:t> </a:t>
            </a:r>
            <a:r>
              <a:rPr lang="ru-RU" sz="2400" b="1" dirty="0" err="1">
                <a:solidFill>
                  <a:schemeClr val="tx2"/>
                </a:solidFill>
              </a:rPr>
              <a:t>електроустаткування</a:t>
            </a:r>
            <a:r>
              <a:rPr lang="ru-RU" sz="2400" b="1" dirty="0">
                <a:solidFill>
                  <a:schemeClr val="tx2"/>
                </a:solidFill>
              </a:rPr>
              <a:t>;</a:t>
            </a:r>
          </a:p>
          <a:p>
            <a:pPr>
              <a:lnSpc>
                <a:spcPct val="80000"/>
              </a:lnSpc>
              <a:spcAft>
                <a:spcPts val="900"/>
              </a:spcAft>
            </a:pPr>
            <a:r>
              <a:rPr lang="ru-RU" sz="2400" b="1" dirty="0" err="1">
                <a:solidFill>
                  <a:schemeClr val="tx2"/>
                </a:solidFill>
              </a:rPr>
              <a:t>замикання</a:t>
            </a:r>
            <a:r>
              <a:rPr lang="ru-RU" sz="2400" b="1" dirty="0">
                <a:solidFill>
                  <a:schemeClr val="tx2"/>
                </a:solidFill>
              </a:rPr>
              <a:t> </a:t>
            </a:r>
            <a:r>
              <a:rPr lang="ru-RU" sz="2400" b="1" dirty="0" err="1">
                <a:solidFill>
                  <a:schemeClr val="tx2"/>
                </a:solidFill>
              </a:rPr>
              <a:t>електропроводки</a:t>
            </a:r>
            <a:r>
              <a:rPr lang="ru-RU" sz="2400" b="1" dirty="0">
                <a:solidFill>
                  <a:schemeClr val="tx2"/>
                </a:solidFill>
              </a:rPr>
              <a:t>;</a:t>
            </a:r>
          </a:p>
          <a:p>
            <a:pPr>
              <a:lnSpc>
                <a:spcPct val="80000"/>
              </a:lnSpc>
              <a:spcAft>
                <a:spcPts val="900"/>
              </a:spcAft>
            </a:pPr>
            <a:r>
              <a:rPr lang="ru-RU" sz="2400" b="1" dirty="0" err="1">
                <a:solidFill>
                  <a:schemeClr val="tx2"/>
                </a:solidFill>
              </a:rPr>
              <a:t>залишені</a:t>
            </a:r>
            <a:r>
              <a:rPr lang="ru-RU" sz="2400" b="1" dirty="0">
                <a:solidFill>
                  <a:schemeClr val="tx2"/>
                </a:solidFill>
              </a:rPr>
              <a:t> </a:t>
            </a:r>
            <a:r>
              <a:rPr lang="ru-RU" sz="2400" b="1" dirty="0" err="1">
                <a:solidFill>
                  <a:schemeClr val="tx2"/>
                </a:solidFill>
              </a:rPr>
              <a:t>вогнища</a:t>
            </a:r>
            <a:r>
              <a:rPr lang="ru-RU" sz="2400" b="1" dirty="0">
                <a:solidFill>
                  <a:schemeClr val="tx2"/>
                </a:solidFill>
              </a:rPr>
              <a:t>;</a:t>
            </a:r>
          </a:p>
          <a:p>
            <a:pPr>
              <a:lnSpc>
                <a:spcPct val="80000"/>
              </a:lnSpc>
              <a:spcAft>
                <a:spcPts val="900"/>
              </a:spcAft>
            </a:pPr>
            <a:r>
              <a:rPr lang="ru-RU" sz="2400" b="1" dirty="0" err="1">
                <a:solidFill>
                  <a:schemeClr val="tx2"/>
                </a:solidFill>
              </a:rPr>
              <a:t>витік</a:t>
            </a:r>
            <a:r>
              <a:rPr lang="ru-RU" sz="2400" b="1" dirty="0">
                <a:solidFill>
                  <a:schemeClr val="tx2"/>
                </a:solidFill>
              </a:rPr>
              <a:t> газу;</a:t>
            </a:r>
          </a:p>
          <a:p>
            <a:pPr>
              <a:lnSpc>
                <a:spcPct val="80000"/>
              </a:lnSpc>
              <a:spcAft>
                <a:spcPts val="900"/>
              </a:spcAft>
            </a:pPr>
            <a:r>
              <a:rPr lang="ru-RU" sz="2400" b="1" dirty="0" err="1">
                <a:solidFill>
                  <a:schemeClr val="tx2"/>
                </a:solidFill>
              </a:rPr>
              <a:t>залишена</a:t>
            </a:r>
            <a:r>
              <a:rPr lang="ru-RU" sz="2400" b="1" dirty="0">
                <a:solidFill>
                  <a:schemeClr val="tx2"/>
                </a:solidFill>
              </a:rPr>
              <a:t> </a:t>
            </a:r>
            <a:r>
              <a:rPr lang="ru-RU" sz="2400" b="1" dirty="0" err="1">
                <a:solidFill>
                  <a:schemeClr val="tx2"/>
                </a:solidFill>
              </a:rPr>
              <a:t>свічка</a:t>
            </a:r>
            <a:r>
              <a:rPr lang="ru-RU" sz="2400" b="1" dirty="0">
                <a:solidFill>
                  <a:schemeClr val="tx2"/>
                </a:solidFill>
              </a:rPr>
              <a:t>;</a:t>
            </a:r>
          </a:p>
          <a:p>
            <a:pPr>
              <a:lnSpc>
                <a:spcPct val="80000"/>
              </a:lnSpc>
              <a:spcAft>
                <a:spcPts val="900"/>
              </a:spcAft>
            </a:pPr>
            <a:r>
              <a:rPr lang="ru-RU" sz="2400" b="1" dirty="0" err="1">
                <a:solidFill>
                  <a:schemeClr val="tx2"/>
                </a:solidFill>
              </a:rPr>
              <a:t>неуважність</a:t>
            </a:r>
            <a:r>
              <a:rPr lang="ru-RU" sz="2400" b="1" dirty="0">
                <a:solidFill>
                  <a:schemeClr val="tx2"/>
                </a:solidFill>
              </a:rPr>
              <a:t> в </a:t>
            </a:r>
            <a:r>
              <a:rPr lang="ru-RU" sz="2400" b="1" dirty="0" err="1">
                <a:solidFill>
                  <a:schemeClr val="tx2"/>
                </a:solidFill>
              </a:rPr>
              <a:t>поводженні</a:t>
            </a:r>
            <a:r>
              <a:rPr lang="ru-RU" sz="2400" b="1" dirty="0">
                <a:solidFill>
                  <a:schemeClr val="tx2"/>
                </a:solidFill>
              </a:rPr>
              <a:t> </a:t>
            </a:r>
            <a:r>
              <a:rPr lang="ru-RU" sz="2400" b="1" dirty="0" err="1">
                <a:solidFill>
                  <a:schemeClr val="tx2"/>
                </a:solidFill>
              </a:rPr>
              <a:t>з</a:t>
            </a:r>
            <a:r>
              <a:rPr lang="ru-RU" sz="2400" b="1" dirty="0">
                <a:solidFill>
                  <a:schemeClr val="tx2"/>
                </a:solidFill>
              </a:rPr>
              <a:t> </a:t>
            </a:r>
            <a:r>
              <a:rPr lang="ru-RU" sz="2400" b="1" dirty="0" err="1">
                <a:solidFill>
                  <a:schemeClr val="tx2"/>
                </a:solidFill>
              </a:rPr>
              <a:t>піротехнічними</a:t>
            </a:r>
            <a:r>
              <a:rPr lang="ru-RU" sz="2400" b="1" dirty="0">
                <a:solidFill>
                  <a:schemeClr val="tx2"/>
                </a:solidFill>
              </a:rPr>
              <a:t> </a:t>
            </a:r>
            <a:r>
              <a:rPr lang="ru-RU" sz="2400" b="1" dirty="0" err="1">
                <a:solidFill>
                  <a:schemeClr val="tx2"/>
                </a:solidFill>
              </a:rPr>
              <a:t>засобами</a:t>
            </a:r>
            <a:r>
              <a:rPr lang="ru-RU" sz="2400" b="1" dirty="0">
                <a:solidFill>
                  <a:schemeClr val="tx2"/>
                </a:solidFill>
              </a:rPr>
              <a:t>;</a:t>
            </a:r>
          </a:p>
          <a:p>
            <a:pPr>
              <a:lnSpc>
                <a:spcPct val="80000"/>
              </a:lnSpc>
              <a:spcAft>
                <a:spcPts val="900"/>
              </a:spcAft>
            </a:pPr>
            <a:r>
              <a:rPr lang="ru-RU" sz="2400" b="1" dirty="0">
                <a:solidFill>
                  <a:schemeClr val="tx2"/>
                </a:solidFill>
              </a:rPr>
              <a:t>кинута сигарета, </a:t>
            </a:r>
            <a:r>
              <a:rPr lang="ru-RU" sz="2400" b="1" dirty="0" err="1">
                <a:solidFill>
                  <a:schemeClr val="tx2"/>
                </a:solidFill>
              </a:rPr>
              <a:t>сірник</a:t>
            </a:r>
            <a:r>
              <a:rPr lang="ru-RU" sz="2400" b="1" dirty="0">
                <a:solidFill>
                  <a:schemeClr val="tx2"/>
                </a:solidFill>
              </a:rPr>
              <a:t>;</a:t>
            </a:r>
          </a:p>
          <a:p>
            <a:pPr>
              <a:lnSpc>
                <a:spcPct val="80000"/>
              </a:lnSpc>
              <a:spcAft>
                <a:spcPts val="900"/>
              </a:spcAft>
            </a:pPr>
            <a:r>
              <a:rPr lang="ru-RU" sz="2400" b="1" dirty="0" err="1">
                <a:solidFill>
                  <a:schemeClr val="tx2"/>
                </a:solidFill>
              </a:rPr>
              <a:t>блискавка</a:t>
            </a:r>
            <a:r>
              <a:rPr lang="ru-RU" sz="2400" b="1" dirty="0">
                <a:solidFill>
                  <a:schemeClr val="tx2"/>
                </a:solidFill>
              </a:rPr>
              <a:t>.</a:t>
            </a:r>
            <a:r>
              <a:rPr lang="ru-RU" sz="2400" b="1" dirty="0">
                <a:solidFill>
                  <a:srgbClr val="FFFF00"/>
                </a:solidFill>
              </a:rPr>
              <a:t> </a:t>
            </a:r>
          </a:p>
        </p:txBody>
      </p:sp>
      <p:pic>
        <p:nvPicPr>
          <p:cNvPr id="54275" name="Picture 10" descr="ga_lghtlft"/>
          <p:cNvPicPr>
            <a:picLocks noGrp="1" noChangeAspect="1" noChangeArrowheads="1" noCrop="1"/>
          </p:cNvPicPr>
          <p:nvPr>
            <p:ph sz="quarter" idx="4294967295"/>
          </p:nvPr>
        </p:nvPicPr>
        <p:blipFill>
          <a:blip r:embed="rId3" cstate="print"/>
          <a:srcRect/>
          <a:stretch>
            <a:fillRect/>
          </a:stretch>
        </p:blipFill>
        <p:spPr>
          <a:xfrm>
            <a:off x="7380312" y="404664"/>
            <a:ext cx="1365250" cy="2087563"/>
          </a:xfrm>
          <a:noFill/>
        </p:spPr>
      </p:pic>
      <p:pic>
        <p:nvPicPr>
          <p:cNvPr id="54276" name="Picture 11" descr="light80"/>
          <p:cNvPicPr>
            <a:picLocks noGrp="1" noChangeAspect="1" noChangeArrowheads="1" noCrop="1"/>
          </p:cNvPicPr>
          <p:nvPr>
            <p:ph sz="quarter" idx="4294967295"/>
          </p:nvPr>
        </p:nvPicPr>
        <p:blipFill>
          <a:blip r:embed="rId4" cstate="print"/>
          <a:srcRect/>
          <a:stretch>
            <a:fillRect/>
          </a:stretch>
        </p:blipFill>
        <p:spPr>
          <a:xfrm>
            <a:off x="7308304" y="4293096"/>
            <a:ext cx="1458912" cy="2160588"/>
          </a:xfrm>
          <a:noFill/>
        </p:spPr>
      </p:pic>
      <p:pic>
        <p:nvPicPr>
          <p:cNvPr id="54277" name="Picture 12" descr="light8"/>
          <p:cNvPicPr>
            <a:picLocks noChangeAspect="1" noChangeArrowheads="1" noCrop="1"/>
          </p:cNvPicPr>
          <p:nvPr/>
        </p:nvPicPr>
        <p:blipFill>
          <a:blip r:embed="rId5" cstate="print"/>
          <a:srcRect/>
          <a:stretch>
            <a:fillRect/>
          </a:stretch>
        </p:blipFill>
        <p:spPr bwMode="auto">
          <a:xfrm>
            <a:off x="4860032" y="3140968"/>
            <a:ext cx="2736850" cy="1665288"/>
          </a:xfrm>
          <a:prstGeom prst="rect">
            <a:avLst/>
          </a:prstGeom>
          <a:noFill/>
          <a:ln w="9525">
            <a:noFill/>
            <a:miter lim="800000"/>
            <a:headEnd/>
            <a:tailEnd/>
          </a:ln>
        </p:spPr>
      </p:pic>
      <p:pic>
        <p:nvPicPr>
          <p:cNvPr id="54278" name="Picture 13" descr="j0286720"/>
          <p:cNvPicPr>
            <a:picLocks noChangeAspect="1" noChangeArrowheads="1" noCrop="1"/>
          </p:cNvPicPr>
          <p:nvPr/>
        </p:nvPicPr>
        <p:blipFill>
          <a:blip r:embed="rId6" cstate="print"/>
          <a:srcRect/>
          <a:stretch>
            <a:fillRect/>
          </a:stretch>
        </p:blipFill>
        <p:spPr bwMode="auto">
          <a:xfrm>
            <a:off x="4572000" y="4797152"/>
            <a:ext cx="2447925" cy="1803400"/>
          </a:xfrm>
          <a:prstGeom prst="rect">
            <a:avLst/>
          </a:prstGeom>
          <a:noFill/>
          <a:ln w="9525">
            <a:noFill/>
            <a:miter lim="800000"/>
            <a:headEnd/>
            <a:tailEnd/>
          </a:ln>
        </p:spPr>
      </p:pic>
      <p:pic>
        <p:nvPicPr>
          <p:cNvPr id="54279" name="Picture 14" descr="ПОЖАР"/>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4932040" y="0"/>
            <a:ext cx="2160587" cy="2005013"/>
          </a:xfrm>
          <a:prstGeom prst="rect">
            <a:avLst/>
          </a:prstGeom>
          <a:noFill/>
          <a:ln w="9525">
            <a:noFill/>
            <a:miter lim="800000"/>
            <a:headEnd/>
            <a:tailEnd/>
          </a:ln>
        </p:spPr>
      </p:pic>
      <p:pic>
        <p:nvPicPr>
          <p:cNvPr id="21506" name="Picture 2"/>
          <p:cNvPicPr>
            <a:picLocks noChangeAspect="1" noChangeArrowheads="1"/>
          </p:cNvPicPr>
          <p:nvPr/>
        </p:nvPicPr>
        <p:blipFill>
          <a:blip r:embed="rId8" cstate="print"/>
          <a:srcRect/>
          <a:stretch>
            <a:fillRect/>
          </a:stretch>
        </p:blipFill>
        <p:spPr bwMode="auto">
          <a:xfrm>
            <a:off x="4283968" y="2338643"/>
            <a:ext cx="1512168" cy="1268683"/>
          </a:xfrm>
          <a:prstGeom prst="rect">
            <a:avLst/>
          </a:prstGeom>
          <a:noFill/>
          <a:ln w="9525">
            <a:noFill/>
            <a:miter lim="800000"/>
            <a:headEnd/>
            <a:tailEnd/>
          </a:ln>
          <a:effectLst/>
        </p:spPr>
      </p:pic>
      <p:pic>
        <p:nvPicPr>
          <p:cNvPr id="21507" name="Picture 3"/>
          <p:cNvPicPr>
            <a:picLocks noChangeAspect="1" noChangeArrowheads="1"/>
          </p:cNvPicPr>
          <p:nvPr/>
        </p:nvPicPr>
        <p:blipFill>
          <a:blip r:embed="rId9" cstate="print"/>
          <a:srcRect/>
          <a:stretch>
            <a:fillRect/>
          </a:stretch>
        </p:blipFill>
        <p:spPr bwMode="auto">
          <a:xfrm>
            <a:off x="7308304" y="2636912"/>
            <a:ext cx="1368152" cy="1602693"/>
          </a:xfrm>
          <a:prstGeom prst="rect">
            <a:avLst/>
          </a:prstGeom>
          <a:noFill/>
          <a:ln w="9525">
            <a:noFill/>
            <a:miter lim="800000"/>
            <a:headEnd/>
            <a:tailEnd/>
          </a:ln>
          <a:effectLst/>
        </p:spPr>
      </p:pic>
      <p:pic>
        <p:nvPicPr>
          <p:cNvPr id="21508" name="Picture 4"/>
          <p:cNvPicPr>
            <a:picLocks noChangeAspect="1" noChangeArrowheads="1"/>
          </p:cNvPicPr>
          <p:nvPr/>
        </p:nvPicPr>
        <p:blipFill>
          <a:blip r:embed="rId10" cstate="print"/>
          <a:srcRect/>
          <a:stretch>
            <a:fillRect/>
          </a:stretch>
        </p:blipFill>
        <p:spPr bwMode="auto">
          <a:xfrm>
            <a:off x="5940152" y="1844824"/>
            <a:ext cx="1320924" cy="1320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1000"/>
                                        <p:tgtEl>
                                          <p:spTgt spid="54274">
                                            <p:txEl>
                                              <p:pRg st="0" end="0"/>
                                            </p:txEl>
                                          </p:spTgt>
                                        </p:tgtEl>
                                      </p:cBhvr>
                                    </p:animEffect>
                                    <p:anim calcmode="lin" valueType="num">
                                      <p:cBhvr>
                                        <p:cTn id="8" dur="1000" fill="hold"/>
                                        <p:tgtEl>
                                          <p:spTgt spid="5427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27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4274">
                                            <p:txEl>
                                              <p:pRg st="1" end="1"/>
                                            </p:txEl>
                                          </p:spTgt>
                                        </p:tgtEl>
                                        <p:attrNameLst>
                                          <p:attrName>style.visibility</p:attrName>
                                        </p:attrNameLst>
                                      </p:cBhvr>
                                      <p:to>
                                        <p:strVal val="visible"/>
                                      </p:to>
                                    </p:set>
                                    <p:animEffect transition="in" filter="fade">
                                      <p:cBhvr>
                                        <p:cTn id="14" dur="1000"/>
                                        <p:tgtEl>
                                          <p:spTgt spid="54274">
                                            <p:txEl>
                                              <p:pRg st="1" end="1"/>
                                            </p:txEl>
                                          </p:spTgt>
                                        </p:tgtEl>
                                      </p:cBhvr>
                                    </p:animEffect>
                                    <p:anim calcmode="lin" valueType="num">
                                      <p:cBhvr>
                                        <p:cTn id="15" dur="1000" fill="hold"/>
                                        <p:tgtEl>
                                          <p:spTgt spid="5427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427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427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4274">
                                            <p:txEl>
                                              <p:pRg st="2" end="2"/>
                                            </p:txEl>
                                          </p:spTgt>
                                        </p:tgtEl>
                                        <p:attrNameLst>
                                          <p:attrName>style.visibility</p:attrName>
                                        </p:attrNameLst>
                                      </p:cBhvr>
                                      <p:to>
                                        <p:strVal val="visible"/>
                                      </p:to>
                                    </p:set>
                                    <p:animEffect transition="in" filter="fade">
                                      <p:cBhvr>
                                        <p:cTn id="21" dur="1000"/>
                                        <p:tgtEl>
                                          <p:spTgt spid="54274">
                                            <p:txEl>
                                              <p:pRg st="2" end="2"/>
                                            </p:txEl>
                                          </p:spTgt>
                                        </p:tgtEl>
                                      </p:cBhvr>
                                    </p:animEffect>
                                    <p:anim calcmode="lin" valueType="num">
                                      <p:cBhvr>
                                        <p:cTn id="22" dur="10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427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427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54274">
                                            <p:txEl>
                                              <p:pRg st="3" end="3"/>
                                            </p:txEl>
                                          </p:spTgt>
                                        </p:tgtEl>
                                        <p:attrNameLst>
                                          <p:attrName>style.visibility</p:attrName>
                                        </p:attrNameLst>
                                      </p:cBhvr>
                                      <p:to>
                                        <p:strVal val="visible"/>
                                      </p:to>
                                    </p:set>
                                    <p:animEffect transition="in" filter="fade">
                                      <p:cBhvr>
                                        <p:cTn id="28" dur="1000"/>
                                        <p:tgtEl>
                                          <p:spTgt spid="54274">
                                            <p:txEl>
                                              <p:pRg st="3" end="3"/>
                                            </p:txEl>
                                          </p:spTgt>
                                        </p:tgtEl>
                                      </p:cBhvr>
                                    </p:animEffect>
                                    <p:anim calcmode="lin" valueType="num">
                                      <p:cBhvr>
                                        <p:cTn id="29" dur="1000" fill="hold"/>
                                        <p:tgtEl>
                                          <p:spTgt spid="5427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427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4274">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54274">
                                            <p:txEl>
                                              <p:pRg st="4" end="4"/>
                                            </p:txEl>
                                          </p:spTgt>
                                        </p:tgtEl>
                                        <p:attrNameLst>
                                          <p:attrName>style.visibility</p:attrName>
                                        </p:attrNameLst>
                                      </p:cBhvr>
                                      <p:to>
                                        <p:strVal val="visible"/>
                                      </p:to>
                                    </p:set>
                                    <p:animEffect transition="in" filter="fade">
                                      <p:cBhvr>
                                        <p:cTn id="35" dur="1000"/>
                                        <p:tgtEl>
                                          <p:spTgt spid="54274">
                                            <p:txEl>
                                              <p:pRg st="4" end="4"/>
                                            </p:txEl>
                                          </p:spTgt>
                                        </p:tgtEl>
                                      </p:cBhvr>
                                    </p:animEffect>
                                    <p:anim calcmode="lin" valueType="num">
                                      <p:cBhvr>
                                        <p:cTn id="36" dur="1000" fill="hold"/>
                                        <p:tgtEl>
                                          <p:spTgt spid="54274">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4274">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4274">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54274">
                                            <p:txEl>
                                              <p:pRg st="5" end="5"/>
                                            </p:txEl>
                                          </p:spTgt>
                                        </p:tgtEl>
                                        <p:attrNameLst>
                                          <p:attrName>style.visibility</p:attrName>
                                        </p:attrNameLst>
                                      </p:cBhvr>
                                      <p:to>
                                        <p:strVal val="visible"/>
                                      </p:to>
                                    </p:set>
                                    <p:animEffect transition="in" filter="fade">
                                      <p:cBhvr>
                                        <p:cTn id="42" dur="1000"/>
                                        <p:tgtEl>
                                          <p:spTgt spid="54274">
                                            <p:txEl>
                                              <p:pRg st="5" end="5"/>
                                            </p:txEl>
                                          </p:spTgt>
                                        </p:tgtEl>
                                      </p:cBhvr>
                                    </p:animEffect>
                                    <p:anim calcmode="lin" valueType="num">
                                      <p:cBhvr>
                                        <p:cTn id="43" dur="1000" fill="hold"/>
                                        <p:tgtEl>
                                          <p:spTgt spid="54274">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4274">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4274">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54274">
                                            <p:txEl>
                                              <p:pRg st="6" end="6"/>
                                            </p:txEl>
                                          </p:spTgt>
                                        </p:tgtEl>
                                        <p:attrNameLst>
                                          <p:attrName>style.visibility</p:attrName>
                                        </p:attrNameLst>
                                      </p:cBhvr>
                                      <p:to>
                                        <p:strVal val="visible"/>
                                      </p:to>
                                    </p:set>
                                    <p:animEffect transition="in" filter="fade">
                                      <p:cBhvr>
                                        <p:cTn id="49" dur="1000"/>
                                        <p:tgtEl>
                                          <p:spTgt spid="54274">
                                            <p:txEl>
                                              <p:pRg st="6" end="6"/>
                                            </p:txEl>
                                          </p:spTgt>
                                        </p:tgtEl>
                                      </p:cBhvr>
                                    </p:animEffect>
                                    <p:anim calcmode="lin" valueType="num">
                                      <p:cBhvr>
                                        <p:cTn id="50" dur="1000" fill="hold"/>
                                        <p:tgtEl>
                                          <p:spTgt spid="54274">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4274">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4274">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54274">
                                            <p:txEl>
                                              <p:pRg st="7" end="7"/>
                                            </p:txEl>
                                          </p:spTgt>
                                        </p:tgtEl>
                                        <p:attrNameLst>
                                          <p:attrName>style.visibility</p:attrName>
                                        </p:attrNameLst>
                                      </p:cBhvr>
                                      <p:to>
                                        <p:strVal val="visible"/>
                                      </p:to>
                                    </p:set>
                                    <p:animEffect transition="in" filter="fade">
                                      <p:cBhvr>
                                        <p:cTn id="56" dur="1000"/>
                                        <p:tgtEl>
                                          <p:spTgt spid="54274">
                                            <p:txEl>
                                              <p:pRg st="7" end="7"/>
                                            </p:txEl>
                                          </p:spTgt>
                                        </p:tgtEl>
                                      </p:cBhvr>
                                    </p:animEffect>
                                    <p:anim calcmode="lin" valueType="num">
                                      <p:cBhvr>
                                        <p:cTn id="57" dur="1000" fill="hold"/>
                                        <p:tgtEl>
                                          <p:spTgt spid="54274">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54274">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4274">
                                            <p:txEl>
                                              <p:pRg st="7" end="7"/>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54274">
                                            <p:txEl>
                                              <p:pRg st="8" end="8"/>
                                            </p:txEl>
                                          </p:spTgt>
                                        </p:tgtEl>
                                        <p:attrNameLst>
                                          <p:attrName>style.visibility</p:attrName>
                                        </p:attrNameLst>
                                      </p:cBhvr>
                                      <p:to>
                                        <p:strVal val="visible"/>
                                      </p:to>
                                    </p:set>
                                    <p:animEffect transition="in" filter="fade">
                                      <p:cBhvr>
                                        <p:cTn id="63" dur="1000"/>
                                        <p:tgtEl>
                                          <p:spTgt spid="54274">
                                            <p:txEl>
                                              <p:pRg st="8" end="8"/>
                                            </p:txEl>
                                          </p:spTgt>
                                        </p:tgtEl>
                                      </p:cBhvr>
                                    </p:animEffect>
                                    <p:anim calcmode="lin" valueType="num">
                                      <p:cBhvr>
                                        <p:cTn id="64" dur="1000" fill="hold"/>
                                        <p:tgtEl>
                                          <p:spTgt spid="54274">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4274">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4274">
                                            <p:txEl>
                                              <p:pRg st="8" end="8"/>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9" presetClass="entr" presetSubtype="0" fill="hold" nodeType="afterEffect">
                                  <p:stCondLst>
                                    <p:cond delay="0"/>
                                  </p:stCondLst>
                                  <p:childTnLst>
                                    <p:set>
                                      <p:cBhvr>
                                        <p:cTn id="69" dur="1" fill="hold">
                                          <p:stCondLst>
                                            <p:cond delay="0"/>
                                          </p:stCondLst>
                                        </p:cTn>
                                        <p:tgtEl>
                                          <p:spTgt spid="54279"/>
                                        </p:tgtEl>
                                        <p:attrNameLst>
                                          <p:attrName>style.visibility</p:attrName>
                                        </p:attrNameLst>
                                      </p:cBhvr>
                                      <p:to>
                                        <p:strVal val="visible"/>
                                      </p:to>
                                    </p:set>
                                    <p:animEffect transition="in" filter="dissolve">
                                      <p:cBhvr>
                                        <p:cTn id="70" dur="1000"/>
                                        <p:tgtEl>
                                          <p:spTgt spid="54279"/>
                                        </p:tgtEl>
                                      </p:cBhvr>
                                    </p:animEffect>
                                  </p:childTnLst>
                                </p:cTn>
                              </p:par>
                            </p:childTnLst>
                          </p:cTn>
                        </p:par>
                        <p:par>
                          <p:cTn id="71" fill="hold">
                            <p:stCondLst>
                              <p:cond delay="10000"/>
                            </p:stCondLst>
                            <p:childTnLst>
                              <p:par>
                                <p:cTn id="72" presetID="9" presetClass="entr" presetSubtype="0" fill="hold" nodeType="afterEffect">
                                  <p:stCondLst>
                                    <p:cond delay="0"/>
                                  </p:stCondLst>
                                  <p:childTnLst>
                                    <p:set>
                                      <p:cBhvr>
                                        <p:cTn id="73" dur="1" fill="hold">
                                          <p:stCondLst>
                                            <p:cond delay="0"/>
                                          </p:stCondLst>
                                        </p:cTn>
                                        <p:tgtEl>
                                          <p:spTgt spid="54275"/>
                                        </p:tgtEl>
                                        <p:attrNameLst>
                                          <p:attrName>style.visibility</p:attrName>
                                        </p:attrNameLst>
                                      </p:cBhvr>
                                      <p:to>
                                        <p:strVal val="visible"/>
                                      </p:to>
                                    </p:set>
                                    <p:animEffect transition="in" filter="dissolve">
                                      <p:cBhvr>
                                        <p:cTn id="74" dur="1000"/>
                                        <p:tgtEl>
                                          <p:spTgt spid="54275"/>
                                        </p:tgtEl>
                                      </p:cBhvr>
                                    </p:animEffect>
                                  </p:childTnLst>
                                </p:cTn>
                              </p:par>
                            </p:childTnLst>
                          </p:cTn>
                        </p:par>
                        <p:par>
                          <p:cTn id="75" fill="hold">
                            <p:stCondLst>
                              <p:cond delay="11000"/>
                            </p:stCondLst>
                            <p:childTnLst>
                              <p:par>
                                <p:cTn id="76" presetID="9" presetClass="entr" presetSubtype="0" fill="hold" nodeType="afterEffect">
                                  <p:stCondLst>
                                    <p:cond delay="0"/>
                                  </p:stCondLst>
                                  <p:childTnLst>
                                    <p:set>
                                      <p:cBhvr>
                                        <p:cTn id="77" dur="1" fill="hold">
                                          <p:stCondLst>
                                            <p:cond delay="0"/>
                                          </p:stCondLst>
                                        </p:cTn>
                                        <p:tgtEl>
                                          <p:spTgt spid="54277"/>
                                        </p:tgtEl>
                                        <p:attrNameLst>
                                          <p:attrName>style.visibility</p:attrName>
                                        </p:attrNameLst>
                                      </p:cBhvr>
                                      <p:to>
                                        <p:strVal val="visible"/>
                                      </p:to>
                                    </p:set>
                                    <p:animEffect transition="in" filter="dissolve">
                                      <p:cBhvr>
                                        <p:cTn id="78" dur="1000"/>
                                        <p:tgtEl>
                                          <p:spTgt spid="54277"/>
                                        </p:tgtEl>
                                      </p:cBhvr>
                                    </p:animEffect>
                                  </p:childTnLst>
                                </p:cTn>
                              </p:par>
                            </p:childTnLst>
                          </p:cTn>
                        </p:par>
                        <p:par>
                          <p:cTn id="79" fill="hold">
                            <p:stCondLst>
                              <p:cond delay="12000"/>
                            </p:stCondLst>
                            <p:childTnLst>
                              <p:par>
                                <p:cTn id="80" presetID="9" presetClass="entr" presetSubtype="0" fill="hold" nodeType="afterEffect">
                                  <p:stCondLst>
                                    <p:cond delay="0"/>
                                  </p:stCondLst>
                                  <p:childTnLst>
                                    <p:set>
                                      <p:cBhvr>
                                        <p:cTn id="81" dur="1" fill="hold">
                                          <p:stCondLst>
                                            <p:cond delay="0"/>
                                          </p:stCondLst>
                                        </p:cTn>
                                        <p:tgtEl>
                                          <p:spTgt spid="54278"/>
                                        </p:tgtEl>
                                        <p:attrNameLst>
                                          <p:attrName>style.visibility</p:attrName>
                                        </p:attrNameLst>
                                      </p:cBhvr>
                                      <p:to>
                                        <p:strVal val="visible"/>
                                      </p:to>
                                    </p:set>
                                    <p:animEffect transition="in" filter="dissolve">
                                      <p:cBhvr>
                                        <p:cTn id="82" dur="1000"/>
                                        <p:tgtEl>
                                          <p:spTgt spid="54278"/>
                                        </p:tgtEl>
                                      </p:cBhvr>
                                    </p:animEffect>
                                  </p:childTnLst>
                                </p:cTn>
                              </p:par>
                            </p:childTnLst>
                          </p:cTn>
                        </p:par>
                        <p:par>
                          <p:cTn id="83" fill="hold">
                            <p:stCondLst>
                              <p:cond delay="13000"/>
                            </p:stCondLst>
                            <p:childTnLst>
                              <p:par>
                                <p:cTn id="84" presetID="9" presetClass="entr" presetSubtype="0" fill="hold" nodeType="afterEffect">
                                  <p:stCondLst>
                                    <p:cond delay="0"/>
                                  </p:stCondLst>
                                  <p:childTnLst>
                                    <p:set>
                                      <p:cBhvr>
                                        <p:cTn id="85" dur="1" fill="hold">
                                          <p:stCondLst>
                                            <p:cond delay="0"/>
                                          </p:stCondLst>
                                        </p:cTn>
                                        <p:tgtEl>
                                          <p:spTgt spid="54276"/>
                                        </p:tgtEl>
                                        <p:attrNameLst>
                                          <p:attrName>style.visibility</p:attrName>
                                        </p:attrNameLst>
                                      </p:cBhvr>
                                      <p:to>
                                        <p:strVal val="visible"/>
                                      </p:to>
                                    </p:set>
                                    <p:animEffect transition="in" filter="dissolve">
                                      <p:cBhvr>
                                        <p:cTn id="86" dur="1000"/>
                                        <p:tgtEl>
                                          <p:spTgt spid="54276"/>
                                        </p:tgtEl>
                                      </p:cBhvr>
                                    </p:animEffect>
                                  </p:childTnLst>
                                </p:cTn>
                              </p:par>
                            </p:childTnLst>
                          </p:cTn>
                        </p:par>
                        <p:par>
                          <p:cTn id="87" fill="hold">
                            <p:stCondLst>
                              <p:cond delay="14000"/>
                            </p:stCondLst>
                            <p:childTnLst>
                              <p:par>
                                <p:cTn id="88" presetID="14" presetClass="entr" presetSubtype="5"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randombar(vertical)">
                                      <p:cBhvr>
                                        <p:cTn id="9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714f9e-dii-pozhezha-original.jpg"/>
          <p:cNvPicPr>
            <a:picLocks noChangeAspect="1"/>
          </p:cNvPicPr>
          <p:nvPr/>
        </p:nvPicPr>
        <p:blipFill>
          <a:blip r:embed="rId2" cstate="print"/>
          <a:stretch>
            <a:fillRect/>
          </a:stretch>
        </p:blipFill>
        <p:spPr>
          <a:xfrm>
            <a:off x="58067" y="404664"/>
            <a:ext cx="9027868" cy="60486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Рисунок1"/>
          <p:cNvPicPr>
            <a:picLocks noChangeAspect="1" noChangeArrowheads="1" noCrop="1"/>
          </p:cNvPicPr>
          <p:nvPr/>
        </p:nvPicPr>
        <p:blipFill>
          <a:blip r:embed="rId2" cstate="print"/>
          <a:srcRect/>
          <a:stretch>
            <a:fillRect/>
          </a:stretch>
        </p:blipFill>
        <p:spPr bwMode="auto">
          <a:xfrm>
            <a:off x="2195736" y="371304"/>
            <a:ext cx="4294782" cy="6154040"/>
          </a:xfrm>
          <a:prstGeom prst="rect">
            <a:avLst/>
          </a:prstGeom>
          <a:noFill/>
          <a:ln w="9525">
            <a:noFill/>
            <a:miter lim="800000"/>
            <a:headEnd/>
            <a:tailEnd/>
          </a:ln>
        </p:spPr>
      </p:pic>
      <p:sp>
        <p:nvSpPr>
          <p:cNvPr id="67586" name="Rectangle 4"/>
          <p:cNvSpPr>
            <a:spLocks noGrp="1" noChangeArrowheads="1"/>
          </p:cNvSpPr>
          <p:nvPr>
            <p:ph type="ctrTitle" idx="4294967295"/>
          </p:nvPr>
        </p:nvSpPr>
        <p:spPr>
          <a:xfrm>
            <a:off x="0" y="244475"/>
            <a:ext cx="8893175" cy="1470025"/>
          </a:xfrm>
        </p:spPr>
        <p:txBody>
          <a:bodyPr>
            <a:normAutofit/>
          </a:bodyPr>
          <a:lstStyle/>
          <a:p>
            <a:pPr algn="ctr">
              <a:buNone/>
            </a:pPr>
            <a:r>
              <a:rPr lang="ru-RU" sz="4000" dirty="0">
                <a:solidFill>
                  <a:srgbClr val="A50021"/>
                </a:solidFill>
              </a:rPr>
              <a:t>ПРАВИЛА БЕЗПЕЧНОЇ ПОВЕДІНКИ ПРИ ПОЖЕЖАХ</a:t>
            </a:r>
            <a:endParaRPr lang="ru-RU" sz="4000" b="1" dirty="0">
              <a:solidFill>
                <a:srgbClr val="A50021"/>
              </a:solidFill>
            </a:endParaRPr>
          </a:p>
        </p:txBody>
      </p:sp>
      <p:pic>
        <p:nvPicPr>
          <p:cNvPr id="22530" name="Picture 2"/>
          <p:cNvPicPr>
            <a:picLocks noChangeAspect="1" noChangeArrowheads="1"/>
          </p:cNvPicPr>
          <p:nvPr/>
        </p:nvPicPr>
        <p:blipFill>
          <a:blip r:embed="rId3" cstate="print"/>
          <a:srcRect/>
          <a:stretch>
            <a:fillRect/>
          </a:stretch>
        </p:blipFill>
        <p:spPr bwMode="auto">
          <a:xfrm>
            <a:off x="3491880" y="1844824"/>
            <a:ext cx="2194360" cy="1641934"/>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rcRect/>
          <a:stretch>
            <a:fillRect/>
          </a:stretch>
        </p:blipFill>
        <p:spPr bwMode="auto">
          <a:xfrm>
            <a:off x="755576" y="2303729"/>
            <a:ext cx="2448272" cy="1831671"/>
          </a:xfrm>
          <a:prstGeom prst="rect">
            <a:avLst/>
          </a:prstGeom>
          <a:noFill/>
          <a:ln w="9525">
            <a:noFill/>
            <a:miter lim="800000"/>
            <a:headEnd/>
            <a:tailEnd/>
          </a:ln>
          <a:effectLst/>
        </p:spPr>
      </p:pic>
      <p:pic>
        <p:nvPicPr>
          <p:cNvPr id="22532" name="Picture 4"/>
          <p:cNvPicPr>
            <a:picLocks noChangeAspect="1" noChangeArrowheads="1"/>
          </p:cNvPicPr>
          <p:nvPr/>
        </p:nvPicPr>
        <p:blipFill>
          <a:blip r:embed="rId5" cstate="print"/>
          <a:srcRect/>
          <a:stretch>
            <a:fillRect/>
          </a:stretch>
        </p:blipFill>
        <p:spPr bwMode="auto">
          <a:xfrm>
            <a:off x="5979956" y="2132856"/>
            <a:ext cx="2616581" cy="1872208"/>
          </a:xfrm>
          <a:prstGeom prst="rect">
            <a:avLst/>
          </a:prstGeom>
          <a:noFill/>
          <a:ln w="9525">
            <a:noFill/>
            <a:miter lim="800000"/>
            <a:headEnd/>
            <a:tailEnd/>
          </a:ln>
          <a:effectLst/>
        </p:spPr>
      </p:pic>
      <p:pic>
        <p:nvPicPr>
          <p:cNvPr id="22533" name="Picture 5"/>
          <p:cNvPicPr>
            <a:picLocks noChangeAspect="1" noChangeArrowheads="1"/>
          </p:cNvPicPr>
          <p:nvPr/>
        </p:nvPicPr>
        <p:blipFill>
          <a:blip r:embed="rId6" cstate="print"/>
          <a:srcRect/>
          <a:stretch>
            <a:fillRect/>
          </a:stretch>
        </p:blipFill>
        <p:spPr bwMode="auto">
          <a:xfrm>
            <a:off x="5940152" y="4437112"/>
            <a:ext cx="2362014" cy="1802130"/>
          </a:xfrm>
          <a:prstGeom prst="rect">
            <a:avLst/>
          </a:prstGeom>
          <a:noFill/>
          <a:ln w="9525">
            <a:noFill/>
            <a:miter lim="800000"/>
            <a:headEnd/>
            <a:tailEnd/>
          </a:ln>
          <a:effectLst/>
        </p:spPr>
      </p:pic>
      <p:pic>
        <p:nvPicPr>
          <p:cNvPr id="22534" name="Picture 6"/>
          <p:cNvPicPr>
            <a:picLocks noChangeAspect="1" noChangeArrowheads="1"/>
          </p:cNvPicPr>
          <p:nvPr/>
        </p:nvPicPr>
        <p:blipFill>
          <a:blip r:embed="rId7" cstate="print"/>
          <a:srcRect/>
          <a:stretch>
            <a:fillRect/>
          </a:stretch>
        </p:blipFill>
        <p:spPr bwMode="auto">
          <a:xfrm>
            <a:off x="645541" y="4653136"/>
            <a:ext cx="2585691" cy="1717362"/>
          </a:xfrm>
          <a:prstGeom prst="rect">
            <a:avLst/>
          </a:prstGeom>
          <a:noFill/>
          <a:ln w="9525">
            <a:noFill/>
            <a:miter lim="800000"/>
            <a:headEnd/>
            <a:tailEnd/>
          </a:ln>
          <a:effectLst/>
        </p:spPr>
      </p:pic>
      <p:pic>
        <p:nvPicPr>
          <p:cNvPr id="22535" name="Picture 7"/>
          <p:cNvPicPr>
            <a:picLocks noChangeAspect="1" noChangeArrowheads="1"/>
          </p:cNvPicPr>
          <p:nvPr/>
        </p:nvPicPr>
        <p:blipFill>
          <a:blip r:embed="rId8" cstate="print"/>
          <a:srcRect/>
          <a:stretch>
            <a:fillRect/>
          </a:stretch>
        </p:blipFill>
        <p:spPr bwMode="auto">
          <a:xfrm>
            <a:off x="3347864" y="3861048"/>
            <a:ext cx="2384931" cy="20002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ppt_x</p:attrName>
                                        </p:attrNameLst>
                                      </p:cBhvr>
                                      <p:tavLst>
                                        <p:tav tm="0">
                                          <p:val>
                                            <p:strVal val="#ppt_x"/>
                                          </p:val>
                                        </p:tav>
                                        <p:tav tm="100000">
                                          <p:val>
                                            <p:strVal val="#ppt_x"/>
                                          </p:val>
                                        </p:tav>
                                      </p:tavLst>
                                    </p:anim>
                                    <p:anim calcmode="lin" valueType="num">
                                      <p:cBhvr>
                                        <p:cTn id="8" dur="1000" fill="hold"/>
                                        <p:tgtEl>
                                          <p:spTgt spid="67586"/>
                                        </p:tgtEl>
                                        <p:attrNameLst>
                                          <p:attrName>ppt_y</p:attrName>
                                        </p:attrNameLst>
                                      </p:cBhvr>
                                      <p:tavLst>
                                        <p:tav tm="0">
                                          <p:val>
                                            <p:strVal val="#ppt_y-#ppt_h/2"/>
                                          </p:val>
                                        </p:tav>
                                        <p:tav tm="100000">
                                          <p:val>
                                            <p:strVal val="#ppt_y"/>
                                          </p:val>
                                        </p:tav>
                                      </p:tavLst>
                                    </p:anim>
                                    <p:anim calcmode="lin" valueType="num">
                                      <p:cBhvr>
                                        <p:cTn id="9" dur="1000" fill="hold"/>
                                        <p:tgtEl>
                                          <p:spTgt spid="67586"/>
                                        </p:tgtEl>
                                        <p:attrNameLst>
                                          <p:attrName>ppt_w</p:attrName>
                                        </p:attrNameLst>
                                      </p:cBhvr>
                                      <p:tavLst>
                                        <p:tav tm="0">
                                          <p:val>
                                            <p:strVal val="#ppt_w"/>
                                          </p:val>
                                        </p:tav>
                                        <p:tav tm="100000">
                                          <p:val>
                                            <p:strVal val="#ppt_w"/>
                                          </p:val>
                                        </p:tav>
                                      </p:tavLst>
                                    </p:anim>
                                    <p:anim calcmode="lin" valueType="num">
                                      <p:cBhvr>
                                        <p:cTn id="10" dur="1000" fill="hold"/>
                                        <p:tgtEl>
                                          <p:spTgt spid="67586"/>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14" presetClass="entr" presetSubtype="5"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vertical)">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Рисунок1"/>
          <p:cNvPicPr>
            <a:picLocks noChangeAspect="1" noChangeArrowheads="1" noCrop="1"/>
          </p:cNvPicPr>
          <p:nvPr/>
        </p:nvPicPr>
        <p:blipFill>
          <a:blip r:embed="rId2" cstate="print"/>
          <a:srcRect/>
          <a:stretch>
            <a:fillRect/>
          </a:stretch>
        </p:blipFill>
        <p:spPr bwMode="auto">
          <a:xfrm>
            <a:off x="251520" y="371304"/>
            <a:ext cx="8496944" cy="6154040"/>
          </a:xfrm>
          <a:prstGeom prst="rect">
            <a:avLst/>
          </a:prstGeom>
          <a:noFill/>
          <a:ln w="9525">
            <a:noFill/>
            <a:miter lim="800000"/>
            <a:headEnd/>
            <a:tailEnd/>
          </a:ln>
        </p:spPr>
      </p:pic>
      <p:sp>
        <p:nvSpPr>
          <p:cNvPr id="68610" name="Rectangle 3"/>
          <p:cNvSpPr>
            <a:spLocks noGrp="1" noChangeArrowheads="1"/>
          </p:cNvSpPr>
          <p:nvPr>
            <p:ph type="body" idx="4294967295"/>
          </p:nvPr>
        </p:nvSpPr>
        <p:spPr>
          <a:xfrm>
            <a:off x="574675" y="260350"/>
            <a:ext cx="8569325" cy="5097463"/>
          </a:xfrm>
        </p:spPr>
        <p:txBody>
          <a:bodyPr>
            <a:noAutofit/>
          </a:bodyPr>
          <a:lstStyle/>
          <a:p>
            <a:pPr>
              <a:lnSpc>
                <a:spcPct val="80000"/>
              </a:lnSpc>
              <a:spcAft>
                <a:spcPts val="1200"/>
              </a:spcAft>
            </a:pPr>
            <a:r>
              <a:rPr lang="ru-RU" sz="1800" b="1" dirty="0" err="1">
                <a:solidFill>
                  <a:schemeClr val="tx2"/>
                </a:solidFill>
              </a:rPr>
              <a:t>Негайно</a:t>
            </a:r>
            <a:r>
              <a:rPr lang="ru-RU" sz="1800" b="1" dirty="0">
                <a:solidFill>
                  <a:schemeClr val="tx2"/>
                </a:solidFill>
              </a:rPr>
              <a:t> </a:t>
            </a:r>
            <a:r>
              <a:rPr lang="ru-RU" sz="1800" b="1" dirty="0" err="1">
                <a:solidFill>
                  <a:schemeClr val="tx2"/>
                </a:solidFill>
              </a:rPr>
              <a:t>покинути</a:t>
            </a:r>
            <a:r>
              <a:rPr lang="ru-RU" sz="1800" b="1" dirty="0">
                <a:solidFill>
                  <a:schemeClr val="tx2"/>
                </a:solidFill>
              </a:rPr>
              <a:t> </a:t>
            </a:r>
            <a:r>
              <a:rPr lang="ru-RU" sz="1800" b="1" dirty="0" err="1">
                <a:solidFill>
                  <a:schemeClr val="tx2"/>
                </a:solidFill>
              </a:rPr>
              <a:t>будинок</a:t>
            </a:r>
            <a:r>
              <a:rPr lang="ru-RU" sz="1800" b="1" dirty="0">
                <a:solidFill>
                  <a:schemeClr val="tx2"/>
                </a:solidFill>
              </a:rPr>
              <a:t>, </a:t>
            </a:r>
            <a:r>
              <a:rPr lang="ru-RU" sz="1800" b="1" dirty="0" err="1">
                <a:solidFill>
                  <a:schemeClr val="tx2"/>
                </a:solidFill>
              </a:rPr>
              <a:t>використовуючи</a:t>
            </a:r>
            <a:r>
              <a:rPr lang="ru-RU" sz="1800" b="1" dirty="0">
                <a:solidFill>
                  <a:schemeClr val="tx2"/>
                </a:solidFill>
              </a:rPr>
              <a:t> для </a:t>
            </a:r>
            <a:r>
              <a:rPr lang="ru-RU" sz="1800" b="1" dirty="0" err="1">
                <a:solidFill>
                  <a:schemeClr val="tx2"/>
                </a:solidFill>
              </a:rPr>
              <a:t>цього</a:t>
            </a:r>
            <a:r>
              <a:rPr lang="ru-RU" sz="1800" b="1" dirty="0">
                <a:solidFill>
                  <a:schemeClr val="tx2"/>
                </a:solidFill>
              </a:rPr>
              <a:t> </a:t>
            </a:r>
            <a:r>
              <a:rPr lang="ru-RU" sz="1800" b="1" dirty="0" err="1">
                <a:solidFill>
                  <a:schemeClr val="tx2"/>
                </a:solidFill>
              </a:rPr>
              <a:t>основні</a:t>
            </a:r>
            <a:r>
              <a:rPr lang="ru-RU" sz="1800" b="1" dirty="0">
                <a:solidFill>
                  <a:schemeClr val="tx2"/>
                </a:solidFill>
              </a:rPr>
              <a:t> </a:t>
            </a:r>
            <a:r>
              <a:rPr lang="ru-RU" sz="1800" b="1" dirty="0" err="1">
                <a:solidFill>
                  <a:schemeClr val="tx2"/>
                </a:solidFill>
              </a:rPr>
              <a:t>і</a:t>
            </a:r>
            <a:r>
              <a:rPr lang="ru-RU" sz="1800" b="1" dirty="0">
                <a:solidFill>
                  <a:schemeClr val="tx2"/>
                </a:solidFill>
              </a:rPr>
              <a:t> </a:t>
            </a:r>
            <a:r>
              <a:rPr lang="ru-RU" sz="1800" b="1" dirty="0" err="1">
                <a:solidFill>
                  <a:schemeClr val="tx2"/>
                </a:solidFill>
              </a:rPr>
              <a:t>запасні</a:t>
            </a:r>
            <a:r>
              <a:rPr lang="ru-RU" sz="1800" b="1" dirty="0">
                <a:solidFill>
                  <a:schemeClr val="tx2"/>
                </a:solidFill>
              </a:rPr>
              <a:t> </a:t>
            </a:r>
            <a:r>
              <a:rPr lang="ru-RU" sz="1800" b="1" dirty="0" err="1">
                <a:solidFill>
                  <a:schemeClr val="tx2"/>
                </a:solidFill>
              </a:rPr>
              <a:t>виходи</a:t>
            </a:r>
            <a:r>
              <a:rPr lang="ru-RU" sz="1800" b="1" dirty="0">
                <a:solidFill>
                  <a:schemeClr val="tx2"/>
                </a:solidFill>
              </a:rPr>
              <a:t>.</a:t>
            </a:r>
          </a:p>
          <a:p>
            <a:pPr>
              <a:lnSpc>
                <a:spcPct val="80000"/>
              </a:lnSpc>
              <a:spcAft>
                <a:spcPts val="1200"/>
              </a:spcAft>
            </a:pPr>
            <a:r>
              <a:rPr lang="ru-RU" sz="1800" b="1" dirty="0" err="1">
                <a:solidFill>
                  <a:schemeClr val="tx2"/>
                </a:solidFill>
              </a:rPr>
              <a:t>Оповістити</a:t>
            </a:r>
            <a:r>
              <a:rPr lang="ru-RU" sz="1800" b="1" dirty="0">
                <a:solidFill>
                  <a:schemeClr val="tx2"/>
                </a:solidFill>
              </a:rPr>
              <a:t> </a:t>
            </a:r>
            <a:r>
              <a:rPr lang="ru-RU" sz="1800" b="1" dirty="0" err="1">
                <a:solidFill>
                  <a:schemeClr val="tx2"/>
                </a:solidFill>
              </a:rPr>
              <a:t>оточуючих</a:t>
            </a:r>
            <a:r>
              <a:rPr lang="ru-RU" sz="1800" b="1" dirty="0">
                <a:solidFill>
                  <a:schemeClr val="tx2"/>
                </a:solidFill>
              </a:rPr>
              <a:t> (</a:t>
            </a:r>
            <a:r>
              <a:rPr lang="ru-RU" sz="1800" b="1" dirty="0" err="1">
                <a:solidFill>
                  <a:schemeClr val="tx2"/>
                </a:solidFill>
              </a:rPr>
              <a:t>сусідів</a:t>
            </a:r>
            <a:r>
              <a:rPr lang="ru-RU" sz="1800" b="1" dirty="0">
                <a:solidFill>
                  <a:schemeClr val="tx2"/>
                </a:solidFill>
              </a:rPr>
              <a:t>) про </a:t>
            </a:r>
            <a:r>
              <a:rPr lang="ru-RU" sz="1800" b="1" dirty="0" err="1">
                <a:solidFill>
                  <a:schemeClr val="tx2"/>
                </a:solidFill>
              </a:rPr>
              <a:t>небезпеку</a:t>
            </a:r>
            <a:r>
              <a:rPr lang="ru-RU" sz="1800" b="1" dirty="0">
                <a:solidFill>
                  <a:schemeClr val="tx2"/>
                </a:solidFill>
              </a:rPr>
              <a:t>. </a:t>
            </a:r>
            <a:r>
              <a:rPr lang="ru-RU" sz="1800" b="1" dirty="0" err="1">
                <a:solidFill>
                  <a:schemeClr val="tx2"/>
                </a:solidFill>
              </a:rPr>
              <a:t>Повідомити</a:t>
            </a:r>
            <a:r>
              <a:rPr lang="ru-RU" sz="1800" b="1" dirty="0">
                <a:solidFill>
                  <a:schemeClr val="tx2"/>
                </a:solidFill>
              </a:rPr>
              <a:t> про </a:t>
            </a:r>
            <a:r>
              <a:rPr lang="ru-RU" sz="1800" b="1" dirty="0" err="1">
                <a:solidFill>
                  <a:schemeClr val="tx2"/>
                </a:solidFill>
              </a:rPr>
              <a:t>пожежу</a:t>
            </a:r>
            <a:r>
              <a:rPr lang="ru-RU" sz="1800" b="1" dirty="0">
                <a:solidFill>
                  <a:schemeClr val="tx2"/>
                </a:solidFill>
              </a:rPr>
              <a:t> до </a:t>
            </a:r>
            <a:r>
              <a:rPr lang="ru-RU" sz="1800" b="1" dirty="0" err="1">
                <a:solidFill>
                  <a:schemeClr val="tx2"/>
                </a:solidFill>
              </a:rPr>
              <a:t>служби</a:t>
            </a:r>
            <a:r>
              <a:rPr lang="ru-RU" sz="1800" b="1" dirty="0">
                <a:solidFill>
                  <a:schemeClr val="tx2"/>
                </a:solidFill>
              </a:rPr>
              <a:t> «101». </a:t>
            </a:r>
          </a:p>
          <a:p>
            <a:pPr>
              <a:lnSpc>
                <a:spcPct val="80000"/>
              </a:lnSpc>
              <a:spcAft>
                <a:spcPts val="1200"/>
              </a:spcAft>
            </a:pPr>
            <a:r>
              <a:rPr lang="ru-RU" sz="1800" b="1" dirty="0" err="1">
                <a:solidFill>
                  <a:schemeClr val="tx2"/>
                </a:solidFill>
              </a:rPr>
              <a:t>Якщо</a:t>
            </a:r>
            <a:r>
              <a:rPr lang="ru-RU" sz="1800" b="1" dirty="0">
                <a:solidFill>
                  <a:schemeClr val="tx2"/>
                </a:solidFill>
              </a:rPr>
              <a:t> </a:t>
            </a:r>
            <a:r>
              <a:rPr lang="ru-RU" sz="1800" b="1" dirty="0" err="1">
                <a:solidFill>
                  <a:schemeClr val="tx2"/>
                </a:solidFill>
              </a:rPr>
              <a:t>вогнище</a:t>
            </a:r>
            <a:r>
              <a:rPr lang="ru-RU" sz="1800" b="1" dirty="0">
                <a:solidFill>
                  <a:schemeClr val="tx2"/>
                </a:solidFill>
              </a:rPr>
              <a:t> </a:t>
            </a:r>
            <a:r>
              <a:rPr lang="ru-RU" sz="1800" b="1" dirty="0" err="1">
                <a:solidFill>
                  <a:schemeClr val="tx2"/>
                </a:solidFill>
              </a:rPr>
              <a:t>пожежі</a:t>
            </a:r>
            <a:r>
              <a:rPr lang="ru-RU" sz="1800" b="1" dirty="0">
                <a:solidFill>
                  <a:schemeClr val="tx2"/>
                </a:solidFill>
              </a:rPr>
              <a:t> </a:t>
            </a:r>
            <a:r>
              <a:rPr lang="ru-RU" sz="1800" b="1" dirty="0" err="1">
                <a:solidFill>
                  <a:schemeClr val="tx2"/>
                </a:solidFill>
              </a:rPr>
              <a:t>невелике</a:t>
            </a:r>
            <a:r>
              <a:rPr lang="ru-RU" sz="1800" b="1" dirty="0">
                <a:solidFill>
                  <a:schemeClr val="tx2"/>
                </a:solidFill>
              </a:rPr>
              <a:t>, до </a:t>
            </a:r>
            <a:r>
              <a:rPr lang="ru-RU" sz="1800" b="1" dirty="0" err="1">
                <a:solidFill>
                  <a:schemeClr val="tx2"/>
                </a:solidFill>
              </a:rPr>
              <a:t>прибуття</a:t>
            </a:r>
            <a:r>
              <a:rPr lang="ru-RU" sz="1800" b="1" dirty="0">
                <a:solidFill>
                  <a:schemeClr val="tx2"/>
                </a:solidFill>
              </a:rPr>
              <a:t> </a:t>
            </a:r>
            <a:r>
              <a:rPr lang="ru-RU" sz="1800" b="1" dirty="0" err="1">
                <a:solidFill>
                  <a:schemeClr val="tx2"/>
                </a:solidFill>
              </a:rPr>
              <a:t>пожежної</a:t>
            </a:r>
            <a:r>
              <a:rPr lang="ru-RU" sz="1800" b="1" dirty="0">
                <a:solidFill>
                  <a:schemeClr val="tx2"/>
                </a:solidFill>
              </a:rPr>
              <a:t> </a:t>
            </a:r>
            <a:r>
              <a:rPr lang="ru-RU" sz="1800" b="1" dirty="0" err="1">
                <a:solidFill>
                  <a:schemeClr val="tx2"/>
                </a:solidFill>
              </a:rPr>
              <a:t>команди</a:t>
            </a:r>
            <a:r>
              <a:rPr lang="ru-RU" sz="1800" b="1" dirty="0">
                <a:solidFill>
                  <a:schemeClr val="tx2"/>
                </a:solidFill>
              </a:rPr>
              <a:t> </a:t>
            </a:r>
            <a:r>
              <a:rPr lang="ru-RU" sz="1800" b="1" dirty="0" err="1">
                <a:solidFill>
                  <a:schemeClr val="tx2"/>
                </a:solidFill>
              </a:rPr>
              <a:t>спробуйте</a:t>
            </a:r>
            <a:r>
              <a:rPr lang="ru-RU" sz="1800" b="1" dirty="0">
                <a:solidFill>
                  <a:schemeClr val="tx2"/>
                </a:solidFill>
              </a:rPr>
              <a:t> </a:t>
            </a:r>
            <a:r>
              <a:rPr lang="ru-RU" sz="1800" b="1" dirty="0" err="1">
                <a:solidFill>
                  <a:schemeClr val="tx2"/>
                </a:solidFill>
              </a:rPr>
              <a:t>загасити</a:t>
            </a:r>
            <a:r>
              <a:rPr lang="ru-RU" sz="1800" b="1" dirty="0">
                <a:solidFill>
                  <a:schemeClr val="tx2"/>
                </a:solidFill>
              </a:rPr>
              <a:t> </a:t>
            </a:r>
            <a:r>
              <a:rPr lang="ru-RU" sz="1800" b="1" dirty="0" err="1">
                <a:solidFill>
                  <a:schemeClr val="tx2"/>
                </a:solidFill>
              </a:rPr>
              <a:t>його</a:t>
            </a:r>
            <a:r>
              <a:rPr lang="ru-RU" sz="1800" b="1" dirty="0">
                <a:solidFill>
                  <a:schemeClr val="tx2"/>
                </a:solidFill>
              </a:rPr>
              <a:t> </a:t>
            </a:r>
            <a:r>
              <a:rPr lang="ru-RU" sz="1800" b="1" dirty="0" err="1">
                <a:solidFill>
                  <a:schemeClr val="tx2"/>
                </a:solidFill>
              </a:rPr>
              <a:t>наявними</a:t>
            </a:r>
            <a:r>
              <a:rPr lang="ru-RU" sz="1800" b="1" dirty="0">
                <a:solidFill>
                  <a:schemeClr val="tx2"/>
                </a:solidFill>
              </a:rPr>
              <a:t> </a:t>
            </a:r>
            <a:r>
              <a:rPr lang="ru-RU" sz="1800" b="1" dirty="0" err="1">
                <a:solidFill>
                  <a:schemeClr val="tx2"/>
                </a:solidFill>
              </a:rPr>
              <a:t>підручними</a:t>
            </a:r>
            <a:r>
              <a:rPr lang="ru-RU" sz="1800" b="1" dirty="0">
                <a:solidFill>
                  <a:schemeClr val="tx2"/>
                </a:solidFill>
              </a:rPr>
              <a:t> </a:t>
            </a:r>
            <a:r>
              <a:rPr lang="ru-RU" sz="1800" b="1" dirty="0" err="1">
                <a:solidFill>
                  <a:schemeClr val="tx2"/>
                </a:solidFill>
              </a:rPr>
              <a:t>засобами</a:t>
            </a:r>
            <a:r>
              <a:rPr lang="ru-RU" sz="1800" b="1" dirty="0">
                <a:solidFill>
                  <a:schemeClr val="tx2"/>
                </a:solidFill>
              </a:rPr>
              <a:t>.</a:t>
            </a:r>
          </a:p>
          <a:p>
            <a:pPr>
              <a:lnSpc>
                <a:spcPct val="80000"/>
              </a:lnSpc>
              <a:spcAft>
                <a:spcPts val="1200"/>
              </a:spcAft>
            </a:pPr>
            <a:r>
              <a:rPr lang="ru-RU" sz="1800" b="1" dirty="0" err="1">
                <a:solidFill>
                  <a:schemeClr val="tx2"/>
                </a:solidFill>
              </a:rPr>
              <a:t>Зберігайте</a:t>
            </a:r>
            <a:r>
              <a:rPr lang="ru-RU" sz="1800" b="1" dirty="0">
                <a:solidFill>
                  <a:schemeClr val="tx2"/>
                </a:solidFill>
              </a:rPr>
              <a:t> </a:t>
            </a:r>
            <a:r>
              <a:rPr lang="ru-RU" sz="1800" b="1" dirty="0" err="1">
                <a:solidFill>
                  <a:schemeClr val="tx2"/>
                </a:solidFill>
              </a:rPr>
              <a:t>спокій</a:t>
            </a:r>
            <a:r>
              <a:rPr lang="ru-RU" sz="1800" b="1" dirty="0">
                <a:solidFill>
                  <a:schemeClr val="tx2"/>
                </a:solidFill>
              </a:rPr>
              <a:t>, </a:t>
            </a:r>
            <a:r>
              <a:rPr lang="ru-RU" sz="1800" b="1" dirty="0" err="1">
                <a:solidFill>
                  <a:schemeClr val="tx2"/>
                </a:solidFill>
              </a:rPr>
              <a:t>здатність</a:t>
            </a:r>
            <a:r>
              <a:rPr lang="ru-RU" sz="1800" b="1" dirty="0">
                <a:solidFill>
                  <a:schemeClr val="tx2"/>
                </a:solidFill>
              </a:rPr>
              <a:t> </a:t>
            </a:r>
            <a:r>
              <a:rPr lang="ru-RU" sz="1800" b="1" dirty="0" err="1">
                <a:solidFill>
                  <a:schemeClr val="tx2"/>
                </a:solidFill>
              </a:rPr>
              <a:t>швидко</a:t>
            </a:r>
            <a:r>
              <a:rPr lang="ru-RU" sz="1800" b="1" dirty="0">
                <a:solidFill>
                  <a:schemeClr val="tx2"/>
                </a:solidFill>
              </a:rPr>
              <a:t> </a:t>
            </a:r>
            <a:r>
              <a:rPr lang="ru-RU" sz="1800" b="1" dirty="0" err="1">
                <a:solidFill>
                  <a:schemeClr val="tx2"/>
                </a:solidFill>
              </a:rPr>
              <a:t>оцінювати</a:t>
            </a:r>
            <a:r>
              <a:rPr lang="ru-RU" sz="1800" b="1" dirty="0">
                <a:solidFill>
                  <a:schemeClr val="tx2"/>
                </a:solidFill>
              </a:rPr>
              <a:t> обстановку </a:t>
            </a:r>
            <a:r>
              <a:rPr lang="ru-RU" sz="1800" b="1" dirty="0" err="1">
                <a:solidFill>
                  <a:schemeClr val="tx2"/>
                </a:solidFill>
              </a:rPr>
              <a:t>і</a:t>
            </a:r>
            <a:r>
              <a:rPr lang="ru-RU" sz="1800" b="1" dirty="0">
                <a:solidFill>
                  <a:schemeClr val="tx2"/>
                </a:solidFill>
              </a:rPr>
              <a:t> </a:t>
            </a:r>
            <a:r>
              <a:rPr lang="ru-RU" sz="1800" b="1" dirty="0" err="1">
                <a:solidFill>
                  <a:schemeClr val="tx2"/>
                </a:solidFill>
              </a:rPr>
              <a:t>приймати</a:t>
            </a:r>
            <a:r>
              <a:rPr lang="ru-RU" sz="1800" b="1" dirty="0">
                <a:solidFill>
                  <a:schemeClr val="tx2"/>
                </a:solidFill>
              </a:rPr>
              <a:t> </a:t>
            </a:r>
            <a:r>
              <a:rPr lang="ru-RU" sz="1800" b="1" dirty="0" err="1">
                <a:solidFill>
                  <a:schemeClr val="tx2"/>
                </a:solidFill>
              </a:rPr>
              <a:t>правильні</a:t>
            </a:r>
            <a:r>
              <a:rPr lang="ru-RU" sz="1800" b="1" dirty="0">
                <a:solidFill>
                  <a:schemeClr val="tx2"/>
                </a:solidFill>
              </a:rPr>
              <a:t> </a:t>
            </a:r>
            <a:r>
              <a:rPr lang="ru-RU" sz="1800" b="1" dirty="0" err="1">
                <a:solidFill>
                  <a:schemeClr val="tx2"/>
                </a:solidFill>
              </a:rPr>
              <a:t>рішення</a:t>
            </a:r>
            <a:r>
              <a:rPr lang="ru-RU" sz="1800" b="1" dirty="0">
                <a:solidFill>
                  <a:schemeClr val="tx2"/>
                </a:solidFill>
              </a:rPr>
              <a:t>.</a:t>
            </a:r>
          </a:p>
          <a:p>
            <a:pPr>
              <a:lnSpc>
                <a:spcPct val="80000"/>
              </a:lnSpc>
              <a:spcAft>
                <a:spcPts val="1200"/>
              </a:spcAft>
            </a:pPr>
            <a:r>
              <a:rPr lang="ru-RU" sz="1800" b="1" dirty="0" err="1">
                <a:solidFill>
                  <a:schemeClr val="tx2"/>
                </a:solidFill>
              </a:rPr>
              <a:t>Проходячи</a:t>
            </a:r>
            <a:r>
              <a:rPr lang="ru-RU" sz="1800" b="1" dirty="0">
                <a:solidFill>
                  <a:schemeClr val="tx2"/>
                </a:solidFill>
              </a:rPr>
              <a:t> через </a:t>
            </a:r>
            <a:r>
              <a:rPr lang="ru-RU" sz="1800" b="1" dirty="0" err="1">
                <a:solidFill>
                  <a:schemeClr val="tx2"/>
                </a:solidFill>
              </a:rPr>
              <a:t>приміщення</a:t>
            </a:r>
            <a:r>
              <a:rPr lang="ru-RU" sz="1800" b="1" dirty="0">
                <a:solidFill>
                  <a:schemeClr val="tx2"/>
                </a:solidFill>
              </a:rPr>
              <a:t>, </a:t>
            </a:r>
            <a:r>
              <a:rPr lang="ru-RU" sz="1800" b="1" dirty="0" err="1">
                <a:solidFill>
                  <a:schemeClr val="tx2"/>
                </a:solidFill>
              </a:rPr>
              <a:t>що</a:t>
            </a:r>
            <a:r>
              <a:rPr lang="ru-RU" sz="1800" b="1" dirty="0">
                <a:solidFill>
                  <a:schemeClr val="tx2"/>
                </a:solidFill>
              </a:rPr>
              <a:t> </a:t>
            </a:r>
            <a:r>
              <a:rPr lang="ru-RU" sz="1800" b="1" dirty="0" err="1">
                <a:solidFill>
                  <a:schemeClr val="tx2"/>
                </a:solidFill>
              </a:rPr>
              <a:t>горять</a:t>
            </a:r>
            <a:r>
              <a:rPr lang="ru-RU" sz="1800" b="1" dirty="0">
                <a:solidFill>
                  <a:schemeClr val="tx2"/>
                </a:solidFill>
              </a:rPr>
              <a:t>, </a:t>
            </a:r>
            <a:r>
              <a:rPr lang="ru-RU" sz="1800" b="1" dirty="0" err="1">
                <a:solidFill>
                  <a:schemeClr val="tx2"/>
                </a:solidFill>
              </a:rPr>
              <a:t>накрийтеся</a:t>
            </a:r>
            <a:r>
              <a:rPr lang="ru-RU" sz="1800" b="1" dirty="0">
                <a:solidFill>
                  <a:schemeClr val="tx2"/>
                </a:solidFill>
              </a:rPr>
              <a:t> </a:t>
            </a:r>
            <a:r>
              <a:rPr lang="ru-RU" sz="1800" b="1" dirty="0" err="1">
                <a:solidFill>
                  <a:schemeClr val="tx2"/>
                </a:solidFill>
              </a:rPr>
              <a:t>з</a:t>
            </a:r>
            <a:r>
              <a:rPr lang="ru-RU" sz="1800" b="1" dirty="0">
                <a:solidFill>
                  <a:schemeClr val="tx2"/>
                </a:solidFill>
              </a:rPr>
              <a:t> головою мокрою </a:t>
            </a:r>
            <a:r>
              <a:rPr lang="ru-RU" sz="1800" b="1" dirty="0" err="1">
                <a:solidFill>
                  <a:schemeClr val="tx2"/>
                </a:solidFill>
              </a:rPr>
              <a:t>матерією</a:t>
            </a:r>
            <a:r>
              <a:rPr lang="ru-RU" sz="1800" b="1" dirty="0">
                <a:solidFill>
                  <a:schemeClr val="tx2"/>
                </a:solidFill>
              </a:rPr>
              <a:t>, через </a:t>
            </a:r>
            <a:r>
              <a:rPr lang="ru-RU" sz="1800" b="1" dirty="0" err="1">
                <a:solidFill>
                  <a:schemeClr val="tx2"/>
                </a:solidFill>
              </a:rPr>
              <a:t>задимлені</a:t>
            </a:r>
            <a:r>
              <a:rPr lang="ru-RU" sz="1800" b="1" dirty="0">
                <a:solidFill>
                  <a:schemeClr val="tx2"/>
                </a:solidFill>
              </a:rPr>
              <a:t> </a:t>
            </a:r>
            <a:r>
              <a:rPr lang="ru-RU" sz="1800" b="1" dirty="0" err="1">
                <a:solidFill>
                  <a:schemeClr val="tx2"/>
                </a:solidFill>
              </a:rPr>
              <a:t>приміщення</a:t>
            </a:r>
            <a:r>
              <a:rPr lang="ru-RU" sz="1800" b="1" dirty="0">
                <a:solidFill>
                  <a:schemeClr val="tx2"/>
                </a:solidFill>
              </a:rPr>
              <a:t> </a:t>
            </a:r>
            <a:r>
              <a:rPr lang="ru-RU" sz="1800" b="1" dirty="0" err="1">
                <a:solidFill>
                  <a:schemeClr val="tx2"/>
                </a:solidFill>
              </a:rPr>
              <a:t>рухайтеся</a:t>
            </a:r>
            <a:r>
              <a:rPr lang="ru-RU" sz="1800" b="1" dirty="0">
                <a:solidFill>
                  <a:schemeClr val="tx2"/>
                </a:solidFill>
              </a:rPr>
              <a:t> </a:t>
            </a:r>
            <a:r>
              <a:rPr lang="ru-RU" sz="1800" b="1" dirty="0" err="1">
                <a:solidFill>
                  <a:schemeClr val="tx2"/>
                </a:solidFill>
              </a:rPr>
              <a:t>повзучи</a:t>
            </a:r>
            <a:r>
              <a:rPr lang="ru-RU" sz="1800" b="1" dirty="0">
                <a:solidFill>
                  <a:schemeClr val="tx2"/>
                </a:solidFill>
              </a:rPr>
              <a:t> </a:t>
            </a:r>
            <a:r>
              <a:rPr lang="ru-RU" sz="1800" b="1" dirty="0" err="1">
                <a:solidFill>
                  <a:schemeClr val="tx2"/>
                </a:solidFill>
              </a:rPr>
              <a:t>або</a:t>
            </a:r>
            <a:r>
              <a:rPr lang="ru-RU" sz="1800" b="1" dirty="0">
                <a:solidFill>
                  <a:schemeClr val="tx2"/>
                </a:solidFill>
              </a:rPr>
              <a:t> пригнувшись, </a:t>
            </a:r>
            <a:r>
              <a:rPr lang="ru-RU" sz="1800" b="1" dirty="0" err="1">
                <a:solidFill>
                  <a:schemeClr val="tx2"/>
                </a:solidFill>
              </a:rPr>
              <a:t>закривши</a:t>
            </a:r>
            <a:r>
              <a:rPr lang="ru-RU" sz="1800" b="1" dirty="0">
                <a:solidFill>
                  <a:schemeClr val="tx2"/>
                </a:solidFill>
              </a:rPr>
              <a:t> рот </a:t>
            </a:r>
            <a:r>
              <a:rPr lang="ru-RU" sz="1800" b="1" dirty="0" err="1">
                <a:solidFill>
                  <a:schemeClr val="tx2"/>
                </a:solidFill>
              </a:rPr>
              <a:t>і</a:t>
            </a:r>
            <a:r>
              <a:rPr lang="ru-RU" sz="1800" b="1" dirty="0">
                <a:solidFill>
                  <a:schemeClr val="tx2"/>
                </a:solidFill>
              </a:rPr>
              <a:t> </a:t>
            </a:r>
            <a:r>
              <a:rPr lang="ru-RU" sz="1800" b="1" dirty="0" err="1">
                <a:solidFill>
                  <a:schemeClr val="tx2"/>
                </a:solidFill>
              </a:rPr>
              <a:t>ніс</a:t>
            </a:r>
            <a:r>
              <a:rPr lang="ru-RU" sz="1800" b="1" dirty="0">
                <a:solidFill>
                  <a:schemeClr val="tx2"/>
                </a:solidFill>
              </a:rPr>
              <a:t> </a:t>
            </a:r>
            <a:r>
              <a:rPr lang="ru-RU" sz="1800" b="1" dirty="0" err="1">
                <a:solidFill>
                  <a:schemeClr val="tx2"/>
                </a:solidFill>
              </a:rPr>
              <a:t>вологою</a:t>
            </a:r>
            <a:r>
              <a:rPr lang="ru-RU" sz="1800" b="1" dirty="0">
                <a:solidFill>
                  <a:schemeClr val="tx2"/>
                </a:solidFill>
              </a:rPr>
              <a:t> </a:t>
            </a:r>
            <a:r>
              <a:rPr lang="ru-RU" sz="1800" b="1" dirty="0" err="1">
                <a:solidFill>
                  <a:schemeClr val="tx2"/>
                </a:solidFill>
              </a:rPr>
              <a:t>ганчіркою</a:t>
            </a:r>
            <a:r>
              <a:rPr lang="ru-RU" sz="1800" b="1" dirty="0">
                <a:solidFill>
                  <a:schemeClr val="tx2"/>
                </a:solidFill>
              </a:rPr>
              <a:t> - </a:t>
            </a:r>
            <a:r>
              <a:rPr lang="ru-RU" sz="1800" b="1" dirty="0" err="1">
                <a:solidFill>
                  <a:schemeClr val="tx2"/>
                </a:solidFill>
              </a:rPr>
              <a:t>менше</a:t>
            </a:r>
            <a:r>
              <a:rPr lang="ru-RU" sz="1800" b="1" dirty="0">
                <a:solidFill>
                  <a:schemeClr val="tx2"/>
                </a:solidFill>
              </a:rPr>
              <a:t> </a:t>
            </a:r>
            <a:r>
              <a:rPr lang="ru-RU" sz="1800" b="1" dirty="0" err="1">
                <a:solidFill>
                  <a:schemeClr val="tx2"/>
                </a:solidFill>
              </a:rPr>
              <a:t>вірогідність</a:t>
            </a:r>
            <a:r>
              <a:rPr lang="ru-RU" sz="1800" b="1" dirty="0">
                <a:solidFill>
                  <a:schemeClr val="tx2"/>
                </a:solidFill>
              </a:rPr>
              <a:t> </a:t>
            </a:r>
            <a:r>
              <a:rPr lang="ru-RU" sz="1800" b="1" dirty="0" err="1">
                <a:solidFill>
                  <a:schemeClr val="tx2"/>
                </a:solidFill>
              </a:rPr>
              <a:t>задихнутися</a:t>
            </a:r>
            <a:r>
              <a:rPr lang="ru-RU" sz="1800" b="1" dirty="0">
                <a:solidFill>
                  <a:schemeClr val="tx2"/>
                </a:solidFill>
              </a:rPr>
              <a:t> в </a:t>
            </a:r>
            <a:r>
              <a:rPr lang="ru-RU" sz="1800" b="1" dirty="0" err="1">
                <a:solidFill>
                  <a:schemeClr val="tx2"/>
                </a:solidFill>
              </a:rPr>
              <a:t>диму</a:t>
            </a:r>
            <a:r>
              <a:rPr lang="ru-RU" sz="1800" b="1" dirty="0">
                <a:solidFill>
                  <a:schemeClr val="tx2"/>
                </a:solidFill>
              </a:rPr>
              <a:t>.</a:t>
            </a:r>
          </a:p>
          <a:p>
            <a:pPr>
              <a:lnSpc>
                <a:spcPct val="80000"/>
              </a:lnSpc>
              <a:spcAft>
                <a:spcPts val="1200"/>
              </a:spcAft>
            </a:pPr>
            <a:r>
              <a:rPr lang="ru-RU" sz="1800" b="1" dirty="0" err="1">
                <a:solidFill>
                  <a:schemeClr val="tx2"/>
                </a:solidFill>
              </a:rPr>
              <a:t>Якщо</a:t>
            </a:r>
            <a:r>
              <a:rPr lang="ru-RU" sz="1800" b="1" dirty="0">
                <a:solidFill>
                  <a:schemeClr val="tx2"/>
                </a:solidFill>
              </a:rPr>
              <a:t> на вас </a:t>
            </a:r>
            <a:r>
              <a:rPr lang="ru-RU" sz="1800" b="1" dirty="0" err="1">
                <a:solidFill>
                  <a:schemeClr val="tx2"/>
                </a:solidFill>
              </a:rPr>
              <a:t>спалахнув</a:t>
            </a:r>
            <a:r>
              <a:rPr lang="ru-RU" sz="1800" b="1" dirty="0">
                <a:solidFill>
                  <a:schemeClr val="tx2"/>
                </a:solidFill>
              </a:rPr>
              <a:t> </a:t>
            </a:r>
            <a:r>
              <a:rPr lang="ru-RU" sz="1800" b="1" dirty="0" err="1">
                <a:solidFill>
                  <a:schemeClr val="tx2"/>
                </a:solidFill>
              </a:rPr>
              <a:t>одяг</a:t>
            </a:r>
            <a:r>
              <a:rPr lang="ru-RU" sz="1800" b="1" dirty="0">
                <a:solidFill>
                  <a:schemeClr val="tx2"/>
                </a:solidFill>
              </a:rPr>
              <a:t>, не </a:t>
            </a:r>
            <a:r>
              <a:rPr lang="ru-RU" sz="1800" b="1" dirty="0" err="1">
                <a:solidFill>
                  <a:schemeClr val="tx2"/>
                </a:solidFill>
              </a:rPr>
              <a:t>нервуйте</a:t>
            </a:r>
            <a:r>
              <a:rPr lang="ru-RU" sz="1800" b="1" dirty="0">
                <a:solidFill>
                  <a:schemeClr val="tx2"/>
                </a:solidFill>
              </a:rPr>
              <a:t>, </a:t>
            </a:r>
            <a:r>
              <a:rPr lang="ru-RU" sz="1800" b="1" dirty="0" err="1">
                <a:solidFill>
                  <a:schemeClr val="tx2"/>
                </a:solidFill>
              </a:rPr>
              <a:t>не</a:t>
            </a:r>
            <a:r>
              <a:rPr lang="ru-RU" sz="1800" b="1" dirty="0">
                <a:solidFill>
                  <a:schemeClr val="tx2"/>
                </a:solidFill>
              </a:rPr>
              <a:t> </a:t>
            </a:r>
            <a:r>
              <a:rPr lang="ru-RU" sz="1800" b="1" dirty="0" err="1">
                <a:solidFill>
                  <a:schemeClr val="tx2"/>
                </a:solidFill>
              </a:rPr>
              <a:t>намагайтеся</a:t>
            </a:r>
            <a:r>
              <a:rPr lang="ru-RU" sz="1800" b="1" dirty="0">
                <a:solidFill>
                  <a:schemeClr val="tx2"/>
                </a:solidFill>
              </a:rPr>
              <a:t> </a:t>
            </a:r>
            <a:r>
              <a:rPr lang="ru-RU" sz="1800" b="1" dirty="0" err="1">
                <a:solidFill>
                  <a:schemeClr val="tx2"/>
                </a:solidFill>
              </a:rPr>
              <a:t>бігти</a:t>
            </a:r>
            <a:r>
              <a:rPr lang="ru-RU" sz="1800" b="1" dirty="0">
                <a:solidFill>
                  <a:schemeClr val="tx2"/>
                </a:solidFill>
              </a:rPr>
              <a:t>, а </a:t>
            </a:r>
            <a:r>
              <a:rPr lang="ru-RU" sz="1800" b="1" dirty="0" err="1">
                <a:solidFill>
                  <a:schemeClr val="tx2"/>
                </a:solidFill>
              </a:rPr>
              <a:t>постарайтеся</a:t>
            </a:r>
            <a:r>
              <a:rPr lang="ru-RU" sz="1800" b="1" dirty="0">
                <a:solidFill>
                  <a:schemeClr val="tx2"/>
                </a:solidFill>
              </a:rPr>
              <a:t> </a:t>
            </a:r>
            <a:r>
              <a:rPr lang="ru-RU" sz="1800" b="1" dirty="0" err="1">
                <a:solidFill>
                  <a:schemeClr val="tx2"/>
                </a:solidFill>
              </a:rPr>
              <a:t>збити</a:t>
            </a:r>
            <a:r>
              <a:rPr lang="ru-RU" sz="1800" b="1" dirty="0">
                <a:solidFill>
                  <a:schemeClr val="tx2"/>
                </a:solidFill>
              </a:rPr>
              <a:t> </a:t>
            </a:r>
            <a:r>
              <a:rPr lang="ru-RU" sz="1800" b="1" dirty="0" err="1">
                <a:solidFill>
                  <a:schemeClr val="tx2"/>
                </a:solidFill>
              </a:rPr>
              <a:t>полум'я</a:t>
            </a:r>
            <a:r>
              <a:rPr lang="ru-RU" sz="1800" b="1" dirty="0">
                <a:solidFill>
                  <a:schemeClr val="tx2"/>
                </a:solidFill>
              </a:rPr>
              <a:t>, </a:t>
            </a:r>
            <a:r>
              <a:rPr lang="ru-RU" sz="1800" b="1" dirty="0" err="1">
                <a:solidFill>
                  <a:schemeClr val="tx2"/>
                </a:solidFill>
              </a:rPr>
              <a:t>перекочуючись</a:t>
            </a:r>
            <a:r>
              <a:rPr lang="ru-RU" sz="1800" b="1" dirty="0">
                <a:solidFill>
                  <a:schemeClr val="tx2"/>
                </a:solidFill>
              </a:rPr>
              <a:t> на </a:t>
            </a:r>
            <a:r>
              <a:rPr lang="ru-RU" sz="1800" b="1" dirty="0" err="1">
                <a:solidFill>
                  <a:schemeClr val="tx2"/>
                </a:solidFill>
              </a:rPr>
              <a:t>підлозі</a:t>
            </a:r>
            <a:r>
              <a:rPr lang="ru-RU" sz="1800" b="1" dirty="0">
                <a:solidFill>
                  <a:schemeClr val="tx2"/>
                </a:solidFill>
              </a:rPr>
              <a:t>, накинувши </a:t>
            </a:r>
            <a:r>
              <a:rPr lang="ru-RU" sz="1800" b="1" dirty="0" err="1">
                <a:solidFill>
                  <a:schemeClr val="tx2"/>
                </a:solidFill>
              </a:rPr>
              <a:t>ковдру</a:t>
            </a:r>
            <a:r>
              <a:rPr lang="ru-RU" sz="1800" b="1" dirty="0">
                <a:solidFill>
                  <a:schemeClr val="tx2"/>
                </a:solidFill>
              </a:rPr>
              <a:t>, </a:t>
            </a:r>
            <a:r>
              <a:rPr lang="ru-RU" sz="1800" b="1" dirty="0" err="1">
                <a:solidFill>
                  <a:schemeClr val="tx2"/>
                </a:solidFill>
              </a:rPr>
              <a:t>або</a:t>
            </a:r>
            <a:r>
              <a:rPr lang="ru-RU" sz="1800" b="1" dirty="0">
                <a:solidFill>
                  <a:schemeClr val="tx2"/>
                </a:solidFill>
              </a:rPr>
              <a:t>, </a:t>
            </a:r>
            <a:r>
              <a:rPr lang="ru-RU" sz="1800" b="1" dirty="0" err="1">
                <a:solidFill>
                  <a:schemeClr val="tx2"/>
                </a:solidFill>
              </a:rPr>
              <a:t>якщо</a:t>
            </a:r>
            <a:r>
              <a:rPr lang="ru-RU" sz="1800" b="1" dirty="0">
                <a:solidFill>
                  <a:schemeClr val="tx2"/>
                </a:solidFill>
              </a:rPr>
              <a:t> </a:t>
            </a:r>
            <a:r>
              <a:rPr lang="ru-RU" sz="1800" b="1" dirty="0" err="1">
                <a:solidFill>
                  <a:schemeClr val="tx2"/>
                </a:solidFill>
              </a:rPr>
              <a:t>є</a:t>
            </a:r>
            <a:r>
              <a:rPr lang="ru-RU" sz="1800" b="1" dirty="0">
                <a:solidFill>
                  <a:schemeClr val="tx2"/>
                </a:solidFill>
              </a:rPr>
              <a:t> </a:t>
            </a:r>
            <a:r>
              <a:rPr lang="ru-RU" sz="1800" b="1" dirty="0" err="1">
                <a:solidFill>
                  <a:schemeClr val="tx2"/>
                </a:solidFill>
              </a:rPr>
              <a:t>можливість</a:t>
            </a:r>
            <a:r>
              <a:rPr lang="ru-RU" sz="1800" b="1" dirty="0">
                <a:solidFill>
                  <a:schemeClr val="tx2"/>
                </a:solidFill>
              </a:rPr>
              <a:t>, </a:t>
            </a:r>
            <a:r>
              <a:rPr lang="ru-RU" sz="1800" b="1" dirty="0" err="1">
                <a:solidFill>
                  <a:schemeClr val="tx2"/>
                </a:solidFill>
              </a:rPr>
              <a:t>загасити</a:t>
            </a:r>
            <a:r>
              <a:rPr lang="ru-RU" sz="1800" b="1" dirty="0">
                <a:solidFill>
                  <a:schemeClr val="tx2"/>
                </a:solidFill>
              </a:rPr>
              <a:t> водою.</a:t>
            </a:r>
          </a:p>
          <a:p>
            <a:pPr>
              <a:lnSpc>
                <a:spcPct val="80000"/>
              </a:lnSpc>
              <a:spcAft>
                <a:spcPts val="1200"/>
              </a:spcAft>
            </a:pPr>
            <a:r>
              <a:rPr lang="ru-RU" sz="1800" b="1" dirty="0">
                <a:solidFill>
                  <a:schemeClr val="tx2"/>
                </a:solidFill>
              </a:rPr>
              <a:t>Для </a:t>
            </a:r>
            <a:r>
              <a:rPr lang="ru-RU" sz="1800" b="1" dirty="0" err="1">
                <a:solidFill>
                  <a:schemeClr val="tx2"/>
                </a:solidFill>
              </a:rPr>
              <a:t>захисту</a:t>
            </a:r>
            <a:r>
              <a:rPr lang="ru-RU" sz="1800" b="1" dirty="0">
                <a:solidFill>
                  <a:schemeClr val="tx2"/>
                </a:solidFill>
              </a:rPr>
              <a:t> </a:t>
            </a:r>
            <a:r>
              <a:rPr lang="ru-RU" sz="1800" b="1" dirty="0" err="1">
                <a:solidFill>
                  <a:schemeClr val="tx2"/>
                </a:solidFill>
              </a:rPr>
              <a:t>від</a:t>
            </a:r>
            <a:r>
              <a:rPr lang="ru-RU" sz="1800" b="1" dirty="0">
                <a:solidFill>
                  <a:schemeClr val="tx2"/>
                </a:solidFill>
              </a:rPr>
              <a:t> </a:t>
            </a:r>
            <a:r>
              <a:rPr lang="ru-RU" sz="1800" b="1" dirty="0" err="1">
                <a:solidFill>
                  <a:schemeClr val="tx2"/>
                </a:solidFill>
              </a:rPr>
              <a:t>продуктів</a:t>
            </a:r>
            <a:r>
              <a:rPr lang="ru-RU" sz="1800" b="1" dirty="0">
                <a:solidFill>
                  <a:schemeClr val="tx2"/>
                </a:solidFill>
              </a:rPr>
              <a:t> </a:t>
            </a:r>
            <a:r>
              <a:rPr lang="ru-RU" sz="1800" b="1" dirty="0" err="1">
                <a:solidFill>
                  <a:schemeClr val="tx2"/>
                </a:solidFill>
              </a:rPr>
              <a:t>горіння</a:t>
            </a:r>
            <a:r>
              <a:rPr lang="ru-RU" sz="1800" b="1" dirty="0">
                <a:solidFill>
                  <a:schemeClr val="tx2"/>
                </a:solidFill>
              </a:rPr>
              <a:t> </a:t>
            </a:r>
            <a:r>
              <a:rPr lang="ru-RU" sz="1800" b="1" dirty="0" err="1">
                <a:solidFill>
                  <a:schemeClr val="tx2"/>
                </a:solidFill>
              </a:rPr>
              <a:t>дихайте</a:t>
            </a:r>
            <a:r>
              <a:rPr lang="ru-RU" sz="1800" b="1" dirty="0">
                <a:solidFill>
                  <a:schemeClr val="tx2"/>
                </a:solidFill>
              </a:rPr>
              <a:t> через </a:t>
            </a:r>
            <a:r>
              <a:rPr lang="ru-RU" sz="1800" b="1" dirty="0" err="1">
                <a:solidFill>
                  <a:schemeClr val="tx2"/>
                </a:solidFill>
              </a:rPr>
              <a:t>вологу</a:t>
            </a:r>
            <a:r>
              <a:rPr lang="ru-RU" sz="1800" b="1" dirty="0">
                <a:solidFill>
                  <a:schemeClr val="tx2"/>
                </a:solidFill>
              </a:rPr>
              <a:t> </a:t>
            </a:r>
            <a:r>
              <a:rPr lang="ru-RU" sz="1800" b="1" dirty="0" err="1">
                <a:solidFill>
                  <a:schemeClr val="tx2"/>
                </a:solidFill>
              </a:rPr>
              <a:t>хустку</a:t>
            </a:r>
            <a:r>
              <a:rPr lang="ru-RU" sz="1800" b="1" dirty="0">
                <a:solidFill>
                  <a:schemeClr val="tx2"/>
                </a:solidFill>
              </a:rPr>
              <a:t>, тканину. При </a:t>
            </a:r>
            <a:r>
              <a:rPr lang="ru-RU" sz="1800" b="1" dirty="0" err="1">
                <a:solidFill>
                  <a:schemeClr val="tx2"/>
                </a:solidFill>
              </a:rPr>
              <a:t>виході</a:t>
            </a:r>
            <a:r>
              <a:rPr lang="ru-RU" sz="1800" b="1" dirty="0">
                <a:solidFill>
                  <a:schemeClr val="tx2"/>
                </a:solidFill>
              </a:rPr>
              <a:t> </a:t>
            </a:r>
            <a:r>
              <a:rPr lang="ru-RU" sz="1800" b="1" dirty="0" err="1">
                <a:solidFill>
                  <a:schemeClr val="tx2"/>
                </a:solidFill>
              </a:rPr>
              <a:t>з</a:t>
            </a:r>
            <a:r>
              <a:rPr lang="ru-RU" sz="1800" b="1" dirty="0">
                <a:solidFill>
                  <a:schemeClr val="tx2"/>
                </a:solidFill>
              </a:rPr>
              <a:t> </a:t>
            </a:r>
            <a:r>
              <a:rPr lang="ru-RU" sz="1800" b="1" dirty="0" err="1">
                <a:solidFill>
                  <a:schemeClr val="tx2"/>
                </a:solidFill>
              </a:rPr>
              <a:t>будівлі</a:t>
            </a:r>
            <a:r>
              <a:rPr lang="ru-RU" sz="1800" b="1" dirty="0">
                <a:solidFill>
                  <a:schemeClr val="tx2"/>
                </a:solidFill>
              </a:rPr>
              <a:t> по </a:t>
            </a:r>
            <a:r>
              <a:rPr lang="ru-RU" sz="1800" b="1" dirty="0" err="1">
                <a:solidFill>
                  <a:schemeClr val="tx2"/>
                </a:solidFill>
              </a:rPr>
              <a:t>задимлених</a:t>
            </a:r>
            <a:r>
              <a:rPr lang="ru-RU" sz="1800" b="1" dirty="0">
                <a:solidFill>
                  <a:schemeClr val="tx2"/>
                </a:solidFill>
              </a:rPr>
              <a:t> сходах </a:t>
            </a:r>
            <a:r>
              <a:rPr lang="ru-RU" sz="1800" b="1" dirty="0" err="1">
                <a:solidFill>
                  <a:schemeClr val="tx2"/>
                </a:solidFill>
              </a:rPr>
              <a:t>просувайтеся</a:t>
            </a:r>
            <a:r>
              <a:rPr lang="ru-RU" sz="1800" b="1" dirty="0">
                <a:solidFill>
                  <a:schemeClr val="tx2"/>
                </a:solidFill>
              </a:rPr>
              <a:t> </a:t>
            </a:r>
            <a:r>
              <a:rPr lang="ru-RU" sz="1800" b="1" dirty="0" err="1">
                <a:solidFill>
                  <a:schemeClr val="tx2"/>
                </a:solidFill>
              </a:rPr>
              <a:t>уздовж</a:t>
            </a:r>
            <a:r>
              <a:rPr lang="ru-RU" sz="1800" b="1" dirty="0">
                <a:solidFill>
                  <a:schemeClr val="tx2"/>
                </a:solidFill>
              </a:rPr>
              <a:t> </a:t>
            </a:r>
            <a:r>
              <a:rPr lang="ru-RU" sz="1800" b="1" dirty="0" err="1">
                <a:solidFill>
                  <a:schemeClr val="tx2"/>
                </a:solidFill>
              </a:rPr>
              <a:t>стін</a:t>
            </a:r>
            <a:r>
              <a:rPr lang="ru-RU" sz="1800" b="1" dirty="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 calcmode="lin" valueType="num">
                                      <p:cBhvr additive="base">
                                        <p:cTn id="7" dur="20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68610">
                                            <p:txEl>
                                              <p:pRg st="1" end="1"/>
                                            </p:txEl>
                                          </p:spTgt>
                                        </p:tgtEl>
                                        <p:attrNameLst>
                                          <p:attrName>style.visibility</p:attrName>
                                        </p:attrNameLst>
                                      </p:cBhvr>
                                      <p:to>
                                        <p:strVal val="visible"/>
                                      </p:to>
                                    </p:set>
                                    <p:anim calcmode="lin" valueType="num">
                                      <p:cBhvr additive="base">
                                        <p:cTn id="12" dur="20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86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68610">
                                            <p:txEl>
                                              <p:pRg st="2" end="2"/>
                                            </p:txEl>
                                          </p:spTgt>
                                        </p:tgtEl>
                                        <p:attrNameLst>
                                          <p:attrName>style.visibility</p:attrName>
                                        </p:attrNameLst>
                                      </p:cBhvr>
                                      <p:to>
                                        <p:strVal val="visible"/>
                                      </p:to>
                                    </p:set>
                                    <p:anim calcmode="lin" valueType="num">
                                      <p:cBhvr additive="base">
                                        <p:cTn id="17" dur="2000" fill="hold"/>
                                        <p:tgtEl>
                                          <p:spTgt spid="68610">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86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68610">
                                            <p:txEl>
                                              <p:pRg st="3" end="3"/>
                                            </p:txEl>
                                          </p:spTgt>
                                        </p:tgtEl>
                                        <p:attrNameLst>
                                          <p:attrName>style.visibility</p:attrName>
                                        </p:attrNameLst>
                                      </p:cBhvr>
                                      <p:to>
                                        <p:strVal val="visible"/>
                                      </p:to>
                                    </p:set>
                                    <p:anim calcmode="lin" valueType="num">
                                      <p:cBhvr additive="base">
                                        <p:cTn id="22" dur="2000" fill="hold"/>
                                        <p:tgtEl>
                                          <p:spTgt spid="68610">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861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68610">
                                            <p:txEl>
                                              <p:pRg st="4" end="4"/>
                                            </p:txEl>
                                          </p:spTgt>
                                        </p:tgtEl>
                                        <p:attrNameLst>
                                          <p:attrName>style.visibility</p:attrName>
                                        </p:attrNameLst>
                                      </p:cBhvr>
                                      <p:to>
                                        <p:strVal val="visible"/>
                                      </p:to>
                                    </p:set>
                                    <p:anim calcmode="lin" valueType="num">
                                      <p:cBhvr additive="base">
                                        <p:cTn id="27" dur="20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8610">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7" presetClass="entr" presetSubtype="4" fill="hold" grpId="0" nodeType="afterEffect">
                                  <p:stCondLst>
                                    <p:cond delay="0"/>
                                  </p:stCondLst>
                                  <p:childTnLst>
                                    <p:set>
                                      <p:cBhvr>
                                        <p:cTn id="31" dur="1" fill="hold">
                                          <p:stCondLst>
                                            <p:cond delay="0"/>
                                          </p:stCondLst>
                                        </p:cTn>
                                        <p:tgtEl>
                                          <p:spTgt spid="68610">
                                            <p:txEl>
                                              <p:pRg st="5" end="5"/>
                                            </p:txEl>
                                          </p:spTgt>
                                        </p:tgtEl>
                                        <p:attrNameLst>
                                          <p:attrName>style.visibility</p:attrName>
                                        </p:attrNameLst>
                                      </p:cBhvr>
                                      <p:to>
                                        <p:strVal val="visible"/>
                                      </p:to>
                                    </p:set>
                                    <p:anim calcmode="lin" valueType="num">
                                      <p:cBhvr additive="base">
                                        <p:cTn id="32" dur="20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8610">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7" presetClass="entr" presetSubtype="4" fill="hold" grpId="0" nodeType="afterEffect">
                                  <p:stCondLst>
                                    <p:cond delay="0"/>
                                  </p:stCondLst>
                                  <p:childTnLst>
                                    <p:set>
                                      <p:cBhvr>
                                        <p:cTn id="36" dur="1" fill="hold">
                                          <p:stCondLst>
                                            <p:cond delay="0"/>
                                          </p:stCondLst>
                                        </p:cTn>
                                        <p:tgtEl>
                                          <p:spTgt spid="68610">
                                            <p:txEl>
                                              <p:pRg st="6" end="6"/>
                                            </p:txEl>
                                          </p:spTgt>
                                        </p:tgtEl>
                                        <p:attrNameLst>
                                          <p:attrName>style.visibility</p:attrName>
                                        </p:attrNameLst>
                                      </p:cBhvr>
                                      <p:to>
                                        <p:strVal val="visible"/>
                                      </p:to>
                                    </p:set>
                                    <p:anim calcmode="lin" valueType="num">
                                      <p:cBhvr additive="base">
                                        <p:cTn id="37" dur="2000" fill="hold"/>
                                        <p:tgtEl>
                                          <p:spTgt spid="68610">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8610">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14" presetClass="entr" presetSubtype="5"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vertical)">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683567" y="260648"/>
            <a:ext cx="7992889" cy="2862322"/>
          </a:xfrm>
          <a:prstGeom prst="rect">
            <a:avLst/>
          </a:prstGeom>
          <a:noFill/>
          <a:ln w="9525">
            <a:noFill/>
            <a:miter lim="800000"/>
            <a:headEnd/>
            <a:tailEnd/>
          </a:ln>
        </p:spPr>
        <p:txBody>
          <a:bodyPr wrap="square">
            <a:spAutoFit/>
          </a:bodyPr>
          <a:lstStyle/>
          <a:p>
            <a:pPr algn="ctr"/>
            <a:r>
              <a:rPr lang="uk-UA" sz="6000" dirty="0">
                <a:solidFill>
                  <a:srgbClr val="0000CC"/>
                </a:solidFill>
              </a:rPr>
              <a:t>Складіть правила поведінки при пожежі у лісі</a:t>
            </a:r>
            <a:endParaRPr lang="ru-RU" sz="6000" dirty="0">
              <a:solidFill>
                <a:srgbClr val="0000CC"/>
              </a:solidFill>
            </a:endParaRPr>
          </a:p>
        </p:txBody>
      </p:sp>
      <p:pic>
        <p:nvPicPr>
          <p:cNvPr id="17411" name="Picture 2"/>
          <p:cNvPicPr>
            <a:picLocks noChangeAspect="1" noChangeArrowheads="1"/>
          </p:cNvPicPr>
          <p:nvPr/>
        </p:nvPicPr>
        <p:blipFill>
          <a:blip r:embed="rId2" cstate="print"/>
          <a:srcRect/>
          <a:stretch>
            <a:fillRect/>
          </a:stretch>
        </p:blipFill>
        <p:spPr bwMode="auto">
          <a:xfrm>
            <a:off x="395536" y="2970248"/>
            <a:ext cx="3744416" cy="3483088"/>
          </a:xfrm>
          <a:prstGeom prst="rect">
            <a:avLst/>
          </a:prstGeom>
          <a:noFill/>
          <a:ln w="9525">
            <a:noFill/>
            <a:miter lim="800000"/>
            <a:headEnd/>
            <a:tailEnd/>
          </a:ln>
          <a:effectLst/>
        </p:spPr>
      </p:pic>
      <p:pic>
        <p:nvPicPr>
          <p:cNvPr id="17412" name="Picture 3"/>
          <p:cNvPicPr>
            <a:picLocks noChangeAspect="1" noChangeArrowheads="1"/>
          </p:cNvPicPr>
          <p:nvPr/>
        </p:nvPicPr>
        <p:blipFill>
          <a:blip r:embed="rId3" cstate="print"/>
          <a:srcRect/>
          <a:stretch>
            <a:fillRect/>
          </a:stretch>
        </p:blipFill>
        <p:spPr bwMode="auto">
          <a:xfrm>
            <a:off x="4139952" y="2979553"/>
            <a:ext cx="4640882" cy="347807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ictur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468313" y="1285860"/>
            <a:ext cx="8208962" cy="2376487"/>
            <a:chOff x="912" y="960"/>
            <a:chExt cx="4258" cy="700"/>
          </a:xfrm>
        </p:grpSpPr>
        <p:sp>
          <p:nvSpPr>
            <p:cNvPr id="95262" name="AutoShape 30"/>
            <p:cNvSpPr>
              <a:spLocks noChangeArrowheads="1"/>
            </p:cNvSpPr>
            <p:nvPr/>
          </p:nvSpPr>
          <p:spPr bwMode="gray">
            <a:xfrm>
              <a:off x="922" y="960"/>
              <a:ext cx="4240" cy="676"/>
            </a:xfrm>
            <a:prstGeom prst="roundRect">
              <a:avLst>
                <a:gd name="adj" fmla="val 16667"/>
              </a:avLst>
            </a:prstGeom>
            <a:solidFill>
              <a:schemeClr val="folHlink"/>
            </a:solidFill>
            <a:ln w="9525">
              <a:solidFill>
                <a:srgbClr val="DDDDDD"/>
              </a:solidFill>
              <a:round/>
              <a:headEnd/>
              <a:tailEnd/>
            </a:ln>
            <a:effectLst/>
          </p:spPr>
          <p:txBody>
            <a:bodyPr wrap="none" anchor="ctr"/>
            <a:lstStyle/>
            <a:p>
              <a:endParaRPr lang="ru-RU"/>
            </a:p>
          </p:txBody>
        </p:sp>
        <p:sp>
          <p:nvSpPr>
            <p:cNvPr id="95263" name="AutoShape 31"/>
            <p:cNvSpPr>
              <a:spLocks noChangeArrowheads="1"/>
            </p:cNvSpPr>
            <p:nvPr/>
          </p:nvSpPr>
          <p:spPr bwMode="gray">
            <a:xfrm>
              <a:off x="912" y="984"/>
              <a:ext cx="4258" cy="676"/>
            </a:xfrm>
            <a:prstGeom prst="roundRect">
              <a:avLst>
                <a:gd name="adj" fmla="val 16667"/>
              </a:avLst>
            </a:prstGeom>
            <a:solidFill>
              <a:schemeClr val="folHlink"/>
            </a:solidFill>
            <a:ln w="9525">
              <a:noFill/>
              <a:round/>
              <a:headEnd/>
              <a:tailEnd/>
            </a:ln>
            <a:effectLst>
              <a:outerShdw dist="80322" dir="4293903" algn="ctr" rotWithShape="0">
                <a:srgbClr val="808080">
                  <a:alpha val="50000"/>
                </a:srgbClr>
              </a:outerShdw>
            </a:effectLst>
          </p:spPr>
          <p:txBody>
            <a:bodyPr wrap="none" anchor="ctr"/>
            <a:lstStyle/>
            <a:p>
              <a:endParaRPr lang="ru-RU"/>
            </a:p>
          </p:txBody>
        </p:sp>
      </p:grpSp>
      <p:sp>
        <p:nvSpPr>
          <p:cNvPr id="95234" name="Rectangle 2"/>
          <p:cNvSpPr>
            <a:spLocks noGrp="1" noChangeArrowheads="1"/>
          </p:cNvSpPr>
          <p:nvPr>
            <p:ph type="title"/>
          </p:nvPr>
        </p:nvSpPr>
        <p:spPr>
          <a:xfrm>
            <a:off x="500034" y="285728"/>
            <a:ext cx="8143932" cy="1143000"/>
          </a:xfrm>
        </p:spPr>
        <p:txBody>
          <a:bodyPr>
            <a:normAutofit/>
          </a:bodyPr>
          <a:lstStyle/>
          <a:p>
            <a:pPr algn="ctr">
              <a:buNone/>
            </a:pPr>
            <a:r>
              <a:rPr lang="uk-UA" sz="4000" dirty="0">
                <a:solidFill>
                  <a:srgbClr val="A50021"/>
                </a:solidFill>
              </a:rPr>
              <a:t>НАДЗВИЧАЙНА СИТУАЦІЯ (НС)</a:t>
            </a:r>
            <a:endParaRPr lang="ru-RU" sz="4000" dirty="0">
              <a:solidFill>
                <a:srgbClr val="A50021"/>
              </a:solidFill>
            </a:endParaRPr>
          </a:p>
        </p:txBody>
      </p:sp>
      <p:sp>
        <p:nvSpPr>
          <p:cNvPr id="95236" name="Rectangle 4"/>
          <p:cNvSpPr>
            <a:spLocks noChangeArrowheads="1"/>
          </p:cNvSpPr>
          <p:nvPr/>
        </p:nvSpPr>
        <p:spPr bwMode="auto">
          <a:xfrm>
            <a:off x="539750" y="1270388"/>
            <a:ext cx="8135938" cy="2431435"/>
          </a:xfrm>
          <a:prstGeom prst="rect">
            <a:avLst/>
          </a:prstGeom>
          <a:noFill/>
          <a:ln w="9525" algn="ctr">
            <a:noFill/>
            <a:miter lim="800000"/>
            <a:headEnd/>
            <a:tailEnd/>
          </a:ln>
          <a:effectLst/>
        </p:spPr>
        <p:txBody>
          <a:bodyPr wrap="square" anchor="ctr">
            <a:spAutoFit/>
          </a:bodyPr>
          <a:lstStyle/>
          <a:p>
            <a:pPr indent="457200" algn="just"/>
            <a:r>
              <a:rPr lang="uk-UA" sz="2000" b="1" dirty="0"/>
              <a:t>порушення нормальних умов життя і діяльності людей на об’єкті або території, спричинене аварією, катастрофою стихійним лихом епідемією, епізоотією, епіфітотією, великою пожежею, застосуванням засобів ураження або іншою небезпечною подією, що призвели або можуть призвести до загибелі людей та/або значних матеріальних втрат</a:t>
            </a:r>
          </a:p>
          <a:p>
            <a:pPr indent="457200" algn="just"/>
            <a:endParaRPr lang="uk-UA" sz="800" b="1" dirty="0"/>
          </a:p>
          <a:p>
            <a:pPr indent="457200" algn="r"/>
            <a:r>
              <a:rPr lang="ru-RU" sz="2400" i="1" dirty="0"/>
              <a:t>Закон </a:t>
            </a:r>
            <a:r>
              <a:rPr lang="ru-RU" sz="2400" i="1" dirty="0" err="1"/>
              <a:t>України</a:t>
            </a:r>
            <a:r>
              <a:rPr lang="ru-RU" sz="2400" i="1" dirty="0"/>
              <a:t> “Про </a:t>
            </a:r>
            <a:r>
              <a:rPr lang="ru-RU" sz="2400" i="1" dirty="0" err="1"/>
              <a:t>цивільну</a:t>
            </a:r>
            <a:r>
              <a:rPr lang="ru-RU" sz="2400" i="1" dirty="0"/>
              <a:t> оборону </a:t>
            </a:r>
            <a:r>
              <a:rPr lang="ru-RU" sz="2400" i="1" dirty="0" err="1"/>
              <a:t>України</a:t>
            </a:r>
            <a:r>
              <a:rPr lang="ru-RU" sz="2400" i="1" dirty="0"/>
              <a:t>”</a:t>
            </a:r>
            <a:endParaRPr lang="ru-RU" sz="2400" b="1" i="1" dirty="0"/>
          </a:p>
        </p:txBody>
      </p:sp>
      <p:graphicFrame>
        <p:nvGraphicFramePr>
          <p:cNvPr id="95237" name="Object 5"/>
          <p:cNvGraphicFramePr>
            <a:graphicFrameLocks noChangeAspect="1"/>
          </p:cNvGraphicFramePr>
          <p:nvPr/>
        </p:nvGraphicFramePr>
        <p:xfrm>
          <a:off x="2558009" y="3717032"/>
          <a:ext cx="4246239" cy="2833484"/>
        </p:xfrm>
        <a:graphic>
          <a:graphicData uri="http://schemas.openxmlformats.org/presentationml/2006/ole">
            <mc:AlternateContent xmlns:mc="http://schemas.openxmlformats.org/markup-compatibility/2006">
              <mc:Choice xmlns:v="urn:schemas-microsoft-com:vml" Requires="v">
                <p:oleObj spid="_x0000_s1025" name="Диаграмма" r:id="rId3" imgW="6096075" imgH="4067089" progId="MSGraph.Chart.8">
                  <p:embed followColorScheme="full"/>
                </p:oleObj>
              </mc:Choice>
              <mc:Fallback>
                <p:oleObj name="Диаграмма" r:id="rId3" imgW="6096075" imgH="4067089" progId="MSGraph.Chart.8">
                  <p:embed followColorScheme="full"/>
                  <p:pic>
                    <p:nvPicPr>
                      <p:cNvPr id="9523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009" y="3717032"/>
                        <a:ext cx="4246239" cy="2833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8" name="Rectangle 6"/>
          <p:cNvSpPr>
            <a:spLocks noChangeArrowheads="1"/>
          </p:cNvSpPr>
          <p:nvPr/>
        </p:nvSpPr>
        <p:spPr bwMode="auto">
          <a:xfrm>
            <a:off x="6228184" y="5491258"/>
            <a:ext cx="1944216" cy="307777"/>
          </a:xfrm>
          <a:prstGeom prst="rect">
            <a:avLst/>
          </a:prstGeom>
          <a:noFill/>
          <a:ln w="9525" algn="ctr">
            <a:noFill/>
            <a:miter lim="800000"/>
            <a:headEnd/>
            <a:tailEnd/>
          </a:ln>
          <a:effectLst/>
        </p:spPr>
        <p:txBody>
          <a:bodyPr wrap="square">
            <a:spAutoFit/>
          </a:bodyPr>
          <a:lstStyle/>
          <a:p>
            <a:pPr algn="ctr"/>
            <a:r>
              <a:rPr lang="uk-UA" sz="1400" b="1" dirty="0"/>
              <a:t>потонуло </a:t>
            </a:r>
          </a:p>
        </p:txBody>
      </p:sp>
      <p:sp>
        <p:nvSpPr>
          <p:cNvPr id="95239" name="Rectangle 7"/>
          <p:cNvSpPr>
            <a:spLocks noChangeArrowheads="1"/>
          </p:cNvSpPr>
          <p:nvPr/>
        </p:nvSpPr>
        <p:spPr bwMode="auto">
          <a:xfrm>
            <a:off x="6012160" y="4077072"/>
            <a:ext cx="1944390" cy="523220"/>
          </a:xfrm>
          <a:prstGeom prst="rect">
            <a:avLst/>
          </a:prstGeom>
          <a:noFill/>
          <a:ln w="9525" algn="ctr">
            <a:noFill/>
            <a:miter lim="800000"/>
            <a:headEnd/>
            <a:tailEnd/>
          </a:ln>
          <a:effectLst/>
        </p:spPr>
        <p:txBody>
          <a:bodyPr wrap="square">
            <a:spAutoFit/>
          </a:bodyPr>
          <a:lstStyle/>
          <a:p>
            <a:pPr algn="ctr"/>
            <a:r>
              <a:rPr lang="uk-UA" sz="1400" b="1" dirty="0"/>
              <a:t>загинуло від пожеж</a:t>
            </a:r>
          </a:p>
          <a:p>
            <a:pPr algn="ctr"/>
            <a:r>
              <a:rPr lang="uk-UA" sz="1400" b="1" dirty="0"/>
              <a:t> </a:t>
            </a:r>
            <a:endParaRPr lang="ru-RU" sz="1400" b="1" dirty="0"/>
          </a:p>
        </p:txBody>
      </p:sp>
      <p:sp>
        <p:nvSpPr>
          <p:cNvPr id="95240" name="Rectangle 8"/>
          <p:cNvSpPr>
            <a:spLocks noChangeArrowheads="1"/>
          </p:cNvSpPr>
          <p:nvPr/>
        </p:nvSpPr>
        <p:spPr bwMode="auto">
          <a:xfrm>
            <a:off x="971600" y="5988770"/>
            <a:ext cx="3384376" cy="307777"/>
          </a:xfrm>
          <a:prstGeom prst="rect">
            <a:avLst/>
          </a:prstGeom>
          <a:noFill/>
          <a:ln w="9525" algn="ctr">
            <a:noFill/>
            <a:miter lim="800000"/>
            <a:headEnd/>
            <a:tailEnd/>
          </a:ln>
          <a:effectLst/>
        </p:spPr>
        <p:txBody>
          <a:bodyPr wrap="square">
            <a:spAutoFit/>
          </a:bodyPr>
          <a:lstStyle/>
          <a:p>
            <a:pPr algn="ctr"/>
            <a:r>
              <a:rPr lang="uk-UA" sz="1400" b="1" dirty="0"/>
              <a:t>загинуло на виробництві</a:t>
            </a:r>
          </a:p>
        </p:txBody>
      </p:sp>
      <p:sp>
        <p:nvSpPr>
          <p:cNvPr id="95241" name="Rectangle 9"/>
          <p:cNvSpPr>
            <a:spLocks noChangeArrowheads="1"/>
          </p:cNvSpPr>
          <p:nvPr/>
        </p:nvSpPr>
        <p:spPr bwMode="auto">
          <a:xfrm>
            <a:off x="1112240" y="4400550"/>
            <a:ext cx="2191946" cy="307777"/>
          </a:xfrm>
          <a:prstGeom prst="rect">
            <a:avLst/>
          </a:prstGeom>
          <a:noFill/>
          <a:ln w="9525" algn="ctr">
            <a:noFill/>
            <a:miter lim="800000"/>
            <a:headEnd/>
            <a:tailEnd/>
          </a:ln>
          <a:effectLst/>
        </p:spPr>
        <p:txBody>
          <a:bodyPr wrap="none">
            <a:spAutoFit/>
          </a:bodyPr>
          <a:lstStyle/>
          <a:p>
            <a:pPr algn="ctr"/>
            <a:r>
              <a:rPr lang="uk-UA" sz="1400" b="1" dirty="0"/>
              <a:t>загинуло внаслідок ДТП</a:t>
            </a:r>
          </a:p>
        </p:txBody>
      </p:sp>
      <p:grpSp>
        <p:nvGrpSpPr>
          <p:cNvPr id="3" name="Group 23"/>
          <p:cNvGrpSpPr>
            <a:grpSpLocks/>
          </p:cNvGrpSpPr>
          <p:nvPr/>
        </p:nvGrpSpPr>
        <p:grpSpPr bwMode="auto">
          <a:xfrm>
            <a:off x="5004048" y="4077072"/>
            <a:ext cx="576188" cy="864692"/>
            <a:chOff x="2111" y="2247"/>
            <a:chExt cx="592" cy="1034"/>
          </a:xfrm>
        </p:grpSpPr>
        <p:sp>
          <p:nvSpPr>
            <p:cNvPr id="95256" name="Freeform 24"/>
            <p:cNvSpPr>
              <a:spLocks/>
            </p:cNvSpPr>
            <p:nvPr/>
          </p:nvSpPr>
          <p:spPr bwMode="gray">
            <a:xfrm>
              <a:off x="2111" y="2449"/>
              <a:ext cx="592" cy="832"/>
            </a:xfrm>
            <a:custGeom>
              <a:avLst/>
              <a:gdLst/>
              <a:ahLst/>
              <a:cxnLst>
                <a:cxn ang="0">
                  <a:pos x="168" y="1"/>
                </a:cxn>
                <a:cxn ang="0">
                  <a:pos x="148" y="33"/>
                </a:cxn>
                <a:cxn ang="0">
                  <a:pos x="127" y="1"/>
                </a:cxn>
                <a:cxn ang="0">
                  <a:pos x="70" y="17"/>
                </a:cxn>
                <a:cxn ang="0">
                  <a:pos x="1" y="174"/>
                </a:cxn>
                <a:cxn ang="0">
                  <a:pos x="36" y="213"/>
                </a:cxn>
                <a:cxn ang="0">
                  <a:pos x="86" y="57"/>
                </a:cxn>
                <a:cxn ang="0">
                  <a:pos x="14" y="411"/>
                </a:cxn>
                <a:cxn ang="0">
                  <a:pos x="34" y="466"/>
                </a:cxn>
                <a:cxn ang="0">
                  <a:pos x="133" y="440"/>
                </a:cxn>
                <a:cxn ang="0">
                  <a:pos x="147" y="232"/>
                </a:cxn>
                <a:cxn ang="0">
                  <a:pos x="169" y="439"/>
                </a:cxn>
                <a:cxn ang="0">
                  <a:pos x="262" y="468"/>
                </a:cxn>
                <a:cxn ang="0">
                  <a:pos x="282" y="407"/>
                </a:cxn>
                <a:cxn ang="0">
                  <a:pos x="210" y="57"/>
                </a:cxn>
                <a:cxn ang="0">
                  <a:pos x="230" y="135"/>
                </a:cxn>
                <a:cxn ang="0">
                  <a:pos x="281" y="236"/>
                </a:cxn>
                <a:cxn ang="0">
                  <a:pos x="295" y="162"/>
                </a:cxn>
                <a:cxn ang="0">
                  <a:pos x="216" y="8"/>
                </a:cxn>
                <a:cxn ang="0">
                  <a:pos x="168" y="1"/>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gradFill rotWithShape="1">
              <a:gsLst>
                <a:gs pos="0">
                  <a:srgbClr val="0099CC">
                    <a:gamma/>
                    <a:shade val="76078"/>
                    <a:invGamma/>
                  </a:srgbClr>
                </a:gs>
                <a:gs pos="100000">
                  <a:srgbClr val="0099CC"/>
                </a:gs>
              </a:gsLst>
              <a:lin ang="18900000" scaled="1"/>
            </a:gradFill>
            <a:ln w="19050" cmpd="sng">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a:flatTx/>
            </a:bodyPr>
            <a:lstStyle/>
            <a:p>
              <a:endParaRPr lang="ru-RU"/>
            </a:p>
          </p:txBody>
        </p:sp>
        <p:sp>
          <p:nvSpPr>
            <p:cNvPr id="95257" name="Oval 25"/>
            <p:cNvSpPr>
              <a:spLocks noChangeArrowheads="1"/>
            </p:cNvSpPr>
            <p:nvPr/>
          </p:nvSpPr>
          <p:spPr bwMode="gray">
            <a:xfrm flipH="1">
              <a:off x="2286" y="2247"/>
              <a:ext cx="199" cy="215"/>
            </a:xfrm>
            <a:prstGeom prst="ellipse">
              <a:avLst/>
            </a:prstGeom>
            <a:gradFill rotWithShape="1">
              <a:gsLst>
                <a:gs pos="0">
                  <a:srgbClr val="0099CC">
                    <a:gamma/>
                    <a:shade val="76078"/>
                    <a:invGamma/>
                  </a:srgbClr>
                </a:gs>
                <a:gs pos="100000">
                  <a:srgbClr val="0099CC"/>
                </a:gs>
              </a:gsLst>
              <a:lin ang="18900000" scaled="1"/>
            </a:gradFill>
            <a:ln w="19050">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wrap="none" anchor="ctr">
              <a:flatTx/>
            </a:bodyPr>
            <a:lstStyle/>
            <a:p>
              <a:endParaRPr lang="ru-RU"/>
            </a:p>
          </p:txBody>
        </p:sp>
      </p:grpSp>
      <p:grpSp>
        <p:nvGrpSpPr>
          <p:cNvPr id="4" name="Group 26"/>
          <p:cNvGrpSpPr>
            <a:grpSpLocks/>
          </p:cNvGrpSpPr>
          <p:nvPr/>
        </p:nvGrpSpPr>
        <p:grpSpPr bwMode="auto">
          <a:xfrm>
            <a:off x="4067944" y="4077072"/>
            <a:ext cx="372864" cy="864692"/>
            <a:chOff x="4466" y="2053"/>
            <a:chExt cx="590" cy="1177"/>
          </a:xfrm>
        </p:grpSpPr>
        <p:sp>
          <p:nvSpPr>
            <p:cNvPr id="95259" name="Freeform 27"/>
            <p:cNvSpPr>
              <a:spLocks/>
            </p:cNvSpPr>
            <p:nvPr/>
          </p:nvSpPr>
          <p:spPr bwMode="gray">
            <a:xfrm>
              <a:off x="4466" y="2259"/>
              <a:ext cx="590" cy="971"/>
            </a:xfrm>
            <a:custGeom>
              <a:avLst/>
              <a:gdLst/>
              <a:ahLst/>
              <a:cxnLst>
                <a:cxn ang="0">
                  <a:pos x="284" y="59"/>
                </a:cxn>
                <a:cxn ang="0">
                  <a:pos x="364" y="7"/>
                </a:cxn>
                <a:cxn ang="0">
                  <a:pos x="446" y="52"/>
                </a:cxn>
                <a:cxn ang="0">
                  <a:pos x="512" y="216"/>
                </a:cxn>
                <a:cxn ang="0">
                  <a:pos x="532" y="417"/>
                </a:cxn>
                <a:cxn ang="0">
                  <a:pos x="450" y="305"/>
                </a:cxn>
                <a:cxn ang="0">
                  <a:pos x="398" y="118"/>
                </a:cxn>
                <a:cxn ang="0">
                  <a:pos x="490" y="497"/>
                </a:cxn>
                <a:cxn ang="0">
                  <a:pos x="388" y="531"/>
                </a:cxn>
                <a:cxn ang="0">
                  <a:pos x="412" y="817"/>
                </a:cxn>
                <a:cxn ang="0">
                  <a:pos x="366" y="967"/>
                </a:cxn>
                <a:cxn ang="0">
                  <a:pos x="308" y="832"/>
                </a:cxn>
                <a:cxn ang="0">
                  <a:pos x="290" y="549"/>
                </a:cxn>
                <a:cxn ang="0">
                  <a:pos x="264" y="801"/>
                </a:cxn>
                <a:cxn ang="0">
                  <a:pos x="189" y="962"/>
                </a:cxn>
                <a:cxn ang="0">
                  <a:pos x="151" y="804"/>
                </a:cxn>
                <a:cxn ang="0">
                  <a:pos x="184" y="525"/>
                </a:cxn>
                <a:cxn ang="0">
                  <a:pos x="84" y="505"/>
                </a:cxn>
                <a:cxn ang="0">
                  <a:pos x="170" y="118"/>
                </a:cxn>
                <a:cxn ang="0">
                  <a:pos x="86" y="401"/>
                </a:cxn>
                <a:cxn ang="0">
                  <a:pos x="24" y="303"/>
                </a:cxn>
                <a:cxn ang="0">
                  <a:pos x="140" y="39"/>
                </a:cxn>
                <a:cxn ang="0">
                  <a:pos x="212" y="13"/>
                </a:cxn>
                <a:cxn ang="0">
                  <a:pos x="284" y="59"/>
                </a:cxn>
              </a:cxnLst>
              <a:rect l="0" t="0" r="r" b="b"/>
              <a:pathLst>
                <a:path w="590" h="971">
                  <a:moveTo>
                    <a:pt x="284" y="59"/>
                  </a:moveTo>
                  <a:cubicBezTo>
                    <a:pt x="326" y="59"/>
                    <a:pt x="352" y="37"/>
                    <a:pt x="364" y="7"/>
                  </a:cubicBezTo>
                  <a:cubicBezTo>
                    <a:pt x="390" y="2"/>
                    <a:pt x="418" y="17"/>
                    <a:pt x="446" y="52"/>
                  </a:cubicBezTo>
                  <a:cubicBezTo>
                    <a:pt x="470" y="87"/>
                    <a:pt x="498" y="155"/>
                    <a:pt x="512" y="216"/>
                  </a:cubicBezTo>
                  <a:cubicBezTo>
                    <a:pt x="528" y="274"/>
                    <a:pt x="590" y="404"/>
                    <a:pt x="532" y="417"/>
                  </a:cubicBezTo>
                  <a:cubicBezTo>
                    <a:pt x="476" y="430"/>
                    <a:pt x="462" y="364"/>
                    <a:pt x="450" y="305"/>
                  </a:cubicBezTo>
                  <a:cubicBezTo>
                    <a:pt x="430" y="227"/>
                    <a:pt x="398" y="118"/>
                    <a:pt x="398" y="118"/>
                  </a:cubicBezTo>
                  <a:cubicBezTo>
                    <a:pt x="405" y="150"/>
                    <a:pt x="492" y="428"/>
                    <a:pt x="490" y="497"/>
                  </a:cubicBezTo>
                  <a:cubicBezTo>
                    <a:pt x="428" y="523"/>
                    <a:pt x="442" y="516"/>
                    <a:pt x="388" y="531"/>
                  </a:cubicBezTo>
                  <a:cubicBezTo>
                    <a:pt x="394" y="620"/>
                    <a:pt x="405" y="737"/>
                    <a:pt x="412" y="817"/>
                  </a:cubicBezTo>
                  <a:cubicBezTo>
                    <a:pt x="414" y="865"/>
                    <a:pt x="438" y="963"/>
                    <a:pt x="366" y="967"/>
                  </a:cubicBezTo>
                  <a:cubicBezTo>
                    <a:pt x="294" y="971"/>
                    <a:pt x="318" y="915"/>
                    <a:pt x="308" y="832"/>
                  </a:cubicBezTo>
                  <a:lnTo>
                    <a:pt x="290" y="549"/>
                  </a:lnTo>
                  <a:lnTo>
                    <a:pt x="264" y="801"/>
                  </a:lnTo>
                  <a:cubicBezTo>
                    <a:pt x="250" y="879"/>
                    <a:pt x="256" y="960"/>
                    <a:pt x="189" y="962"/>
                  </a:cubicBezTo>
                  <a:cubicBezTo>
                    <a:pt x="122" y="964"/>
                    <a:pt x="149" y="840"/>
                    <a:pt x="151" y="804"/>
                  </a:cubicBezTo>
                  <a:cubicBezTo>
                    <a:pt x="153" y="768"/>
                    <a:pt x="184" y="579"/>
                    <a:pt x="184" y="525"/>
                  </a:cubicBezTo>
                  <a:cubicBezTo>
                    <a:pt x="134" y="515"/>
                    <a:pt x="84" y="505"/>
                    <a:pt x="84" y="505"/>
                  </a:cubicBezTo>
                  <a:lnTo>
                    <a:pt x="170" y="118"/>
                  </a:lnTo>
                  <a:cubicBezTo>
                    <a:pt x="170" y="101"/>
                    <a:pt x="110" y="370"/>
                    <a:pt x="86" y="401"/>
                  </a:cubicBezTo>
                  <a:cubicBezTo>
                    <a:pt x="62" y="433"/>
                    <a:pt x="0" y="397"/>
                    <a:pt x="24" y="303"/>
                  </a:cubicBezTo>
                  <a:cubicBezTo>
                    <a:pt x="34" y="263"/>
                    <a:pt x="124" y="55"/>
                    <a:pt x="140" y="39"/>
                  </a:cubicBezTo>
                  <a:cubicBezTo>
                    <a:pt x="156" y="23"/>
                    <a:pt x="160" y="0"/>
                    <a:pt x="212" y="13"/>
                  </a:cubicBezTo>
                  <a:cubicBezTo>
                    <a:pt x="238" y="41"/>
                    <a:pt x="242" y="59"/>
                    <a:pt x="284" y="59"/>
                  </a:cubicBezTo>
                  <a:close/>
                </a:path>
              </a:pathLst>
            </a:custGeom>
            <a:gradFill rotWithShape="1">
              <a:gsLst>
                <a:gs pos="0">
                  <a:srgbClr val="F0B5B4"/>
                </a:gs>
                <a:gs pos="100000">
                  <a:srgbClr val="F0B5B4">
                    <a:gamma/>
                    <a:tint val="53725"/>
                    <a:invGamma/>
                  </a:srgbClr>
                </a:gs>
              </a:gsLst>
              <a:lin ang="18900000" scaled="1"/>
            </a:gradFill>
            <a:ln w="19050" cmpd="sng">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a:flatTx/>
            </a:bodyPr>
            <a:lstStyle/>
            <a:p>
              <a:endParaRPr lang="ru-RU"/>
            </a:p>
          </p:txBody>
        </p:sp>
        <p:sp>
          <p:nvSpPr>
            <p:cNvPr id="95260" name="Oval 28"/>
            <p:cNvSpPr>
              <a:spLocks noChangeArrowheads="1"/>
            </p:cNvSpPr>
            <p:nvPr/>
          </p:nvSpPr>
          <p:spPr bwMode="gray">
            <a:xfrm>
              <a:off x="4641" y="2053"/>
              <a:ext cx="213" cy="225"/>
            </a:xfrm>
            <a:prstGeom prst="ellipse">
              <a:avLst/>
            </a:prstGeom>
            <a:gradFill rotWithShape="1">
              <a:gsLst>
                <a:gs pos="0">
                  <a:srgbClr val="F0B5B4"/>
                </a:gs>
                <a:gs pos="100000">
                  <a:srgbClr val="F0B5B4">
                    <a:gamma/>
                    <a:tint val="53725"/>
                    <a:invGamma/>
                  </a:srgbClr>
                </a:gs>
              </a:gsLst>
              <a:lin ang="18900000" scaled="1"/>
            </a:gradFill>
            <a:ln w="19050">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wrap="none" anchor="ctr">
              <a:flatTx/>
            </a:bodyPr>
            <a:lstStyle/>
            <a:p>
              <a:endParaRPr lang="ru-RU"/>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357158" y="836712"/>
            <a:ext cx="8569325" cy="3477875"/>
          </a:xfrm>
          <a:prstGeom prst="rect">
            <a:avLst/>
          </a:prstGeom>
          <a:noFill/>
          <a:ln w="9525">
            <a:noFill/>
            <a:miter lim="800000"/>
            <a:headEnd/>
            <a:tailEnd/>
          </a:ln>
        </p:spPr>
        <p:txBody>
          <a:bodyPr wrap="square">
            <a:spAutoFit/>
          </a:bodyPr>
          <a:lstStyle/>
          <a:p>
            <a:r>
              <a:rPr lang="ru-RU" sz="4400" dirty="0" err="1">
                <a:solidFill>
                  <a:srgbClr val="0000CC"/>
                </a:solidFill>
              </a:rPr>
              <a:t>Пригадайте</a:t>
            </a:r>
            <a:endParaRPr lang="ru-RU" sz="4400" dirty="0">
              <a:solidFill>
                <a:srgbClr val="0000CC"/>
              </a:solidFill>
            </a:endParaRPr>
          </a:p>
          <a:p>
            <a:r>
              <a:rPr lang="ru-RU" sz="4400" b="1" dirty="0">
                <a:solidFill>
                  <a:srgbClr val="0000CC"/>
                </a:solidFill>
              </a:rPr>
              <a:t>      </a:t>
            </a:r>
            <a:r>
              <a:rPr lang="ru-RU" sz="4400" b="1" dirty="0" err="1">
                <a:solidFill>
                  <a:srgbClr val="0000CC"/>
                </a:solidFill>
              </a:rPr>
              <a:t>основні</a:t>
            </a:r>
            <a:r>
              <a:rPr lang="ru-RU" sz="4400" b="1" dirty="0">
                <a:solidFill>
                  <a:srgbClr val="0000CC"/>
                </a:solidFill>
              </a:rPr>
              <a:t> причини </a:t>
            </a:r>
          </a:p>
          <a:p>
            <a:r>
              <a:rPr lang="ru-RU" sz="4400" b="1" dirty="0">
                <a:solidFill>
                  <a:srgbClr val="0000CC"/>
                </a:solidFill>
              </a:rPr>
              <a:t>               </a:t>
            </a:r>
            <a:r>
              <a:rPr lang="ru-RU" sz="4400" b="1" dirty="0" err="1">
                <a:solidFill>
                  <a:srgbClr val="0000CC"/>
                </a:solidFill>
              </a:rPr>
              <a:t>виникнення</a:t>
            </a:r>
            <a:r>
              <a:rPr lang="ru-RU" sz="4400" b="1" dirty="0">
                <a:solidFill>
                  <a:srgbClr val="0000CC"/>
                </a:solidFill>
              </a:rPr>
              <a:t>								</a:t>
            </a:r>
            <a:r>
              <a:rPr lang="ru-RU" sz="4400" b="1" dirty="0" err="1">
                <a:solidFill>
                  <a:srgbClr val="0000CC"/>
                </a:solidFill>
              </a:rPr>
              <a:t>надзвичайних</a:t>
            </a:r>
            <a:r>
              <a:rPr lang="ru-RU" sz="4400" b="1" dirty="0">
                <a:solidFill>
                  <a:srgbClr val="0000CC"/>
                </a:solidFill>
              </a:rPr>
              <a:t> </a:t>
            </a:r>
          </a:p>
          <a:p>
            <a:r>
              <a:rPr lang="ru-RU" sz="4400" b="1" dirty="0">
                <a:solidFill>
                  <a:srgbClr val="0000CC"/>
                </a:solidFill>
              </a:rPr>
              <a:t>					         </a:t>
            </a:r>
            <a:r>
              <a:rPr lang="ru-RU" sz="4400" b="1" dirty="0" err="1">
                <a:solidFill>
                  <a:srgbClr val="0000CC"/>
                </a:solidFill>
              </a:rPr>
              <a:t>ситуацій</a:t>
            </a:r>
            <a:r>
              <a:rPr lang="ru-RU" sz="4400" b="1" dirty="0">
                <a:solidFill>
                  <a:srgbClr val="0000CC"/>
                </a:solidFill>
              </a:rPr>
              <a:t>. </a:t>
            </a:r>
          </a:p>
        </p:txBody>
      </p:sp>
      <p:pic>
        <p:nvPicPr>
          <p:cNvPr id="6147" name="Picture 3"/>
          <p:cNvPicPr>
            <a:picLocks noChangeAspect="1" noChangeArrowheads="1"/>
          </p:cNvPicPr>
          <p:nvPr/>
        </p:nvPicPr>
        <p:blipFill>
          <a:blip r:embed="rId2" cstate="print"/>
          <a:srcRect/>
          <a:stretch>
            <a:fillRect/>
          </a:stretch>
        </p:blipFill>
        <p:spPr bwMode="auto">
          <a:xfrm>
            <a:off x="6508267" y="207962"/>
            <a:ext cx="2313471" cy="2500957"/>
          </a:xfrm>
          <a:prstGeom prst="rect">
            <a:avLst/>
          </a:prstGeom>
          <a:noFill/>
          <a:ln w="9525">
            <a:noFill/>
            <a:miter lim="800000"/>
            <a:headEnd/>
            <a:tailEnd/>
          </a:ln>
          <a:effectLst/>
        </p:spPr>
      </p:pic>
      <p:pic>
        <p:nvPicPr>
          <p:cNvPr id="6148" name="Picture 5"/>
          <p:cNvPicPr>
            <a:picLocks noChangeAspect="1" noChangeArrowheads="1"/>
          </p:cNvPicPr>
          <p:nvPr/>
        </p:nvPicPr>
        <p:blipFill>
          <a:blip r:embed="rId3" cstate="print"/>
          <a:srcRect/>
          <a:stretch>
            <a:fillRect/>
          </a:stretch>
        </p:blipFill>
        <p:spPr bwMode="auto">
          <a:xfrm>
            <a:off x="1331640" y="2996952"/>
            <a:ext cx="2627637" cy="350435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_40605440_whale203"/>
          <p:cNvPicPr>
            <a:picLocks noChangeAspect="1" noChangeArrowheads="1"/>
          </p:cNvPicPr>
          <p:nvPr/>
        </p:nvPicPr>
        <p:blipFill>
          <a:blip r:embed="rId2" cstate="print"/>
          <a:srcRect/>
          <a:stretch>
            <a:fillRect/>
          </a:stretch>
        </p:blipFill>
        <p:spPr bwMode="auto">
          <a:xfrm>
            <a:off x="6228184" y="332656"/>
            <a:ext cx="2645008" cy="2592288"/>
          </a:xfrm>
          <a:prstGeom prst="rect">
            <a:avLst/>
          </a:prstGeom>
          <a:noFill/>
        </p:spPr>
      </p:pic>
      <p:pic>
        <p:nvPicPr>
          <p:cNvPr id="18441" name="Picture 9" descr="2002_10_04_SvalkaMusora2001"/>
          <p:cNvPicPr>
            <a:picLocks noChangeAspect="1" noChangeArrowheads="1"/>
          </p:cNvPicPr>
          <p:nvPr/>
        </p:nvPicPr>
        <p:blipFill>
          <a:blip r:embed="rId3" cstate="print"/>
          <a:srcRect/>
          <a:stretch>
            <a:fillRect/>
          </a:stretch>
        </p:blipFill>
        <p:spPr bwMode="auto">
          <a:xfrm>
            <a:off x="323527" y="2708920"/>
            <a:ext cx="4745881" cy="3888432"/>
          </a:xfrm>
          <a:prstGeom prst="rect">
            <a:avLst/>
          </a:prstGeom>
          <a:noFill/>
        </p:spPr>
      </p:pic>
      <p:pic>
        <p:nvPicPr>
          <p:cNvPr id="18443" name="Picture 11" descr="neft_250"/>
          <p:cNvPicPr>
            <a:picLocks noChangeAspect="1" noChangeArrowheads="1"/>
          </p:cNvPicPr>
          <p:nvPr/>
        </p:nvPicPr>
        <p:blipFill>
          <a:blip r:embed="rId4" cstate="print"/>
          <a:srcRect/>
          <a:stretch>
            <a:fillRect/>
          </a:stretch>
        </p:blipFill>
        <p:spPr bwMode="auto">
          <a:xfrm>
            <a:off x="323528" y="332656"/>
            <a:ext cx="3240360" cy="2592288"/>
          </a:xfrm>
          <a:prstGeom prst="rect">
            <a:avLst/>
          </a:prstGeom>
          <a:noFill/>
        </p:spPr>
      </p:pic>
      <p:pic>
        <p:nvPicPr>
          <p:cNvPr id="18439" name="Picture 7" descr="truba"/>
          <p:cNvPicPr>
            <a:picLocks noChangeAspect="1" noChangeArrowheads="1"/>
          </p:cNvPicPr>
          <p:nvPr/>
        </p:nvPicPr>
        <p:blipFill>
          <a:blip r:embed="rId5" cstate="print"/>
          <a:srcRect/>
          <a:stretch>
            <a:fillRect/>
          </a:stretch>
        </p:blipFill>
        <p:spPr bwMode="auto">
          <a:xfrm>
            <a:off x="6194510" y="2780928"/>
            <a:ext cx="2642058" cy="1800200"/>
          </a:xfrm>
          <a:prstGeom prst="rect">
            <a:avLst/>
          </a:prstGeom>
          <a:noFill/>
        </p:spPr>
      </p:pic>
      <p:pic>
        <p:nvPicPr>
          <p:cNvPr id="18442" name="Picture 10" descr="aktualno"/>
          <p:cNvPicPr>
            <a:picLocks noChangeAspect="1" noChangeArrowheads="1"/>
          </p:cNvPicPr>
          <p:nvPr/>
        </p:nvPicPr>
        <p:blipFill>
          <a:blip r:embed="rId6" cstate="print"/>
          <a:srcRect/>
          <a:stretch>
            <a:fillRect/>
          </a:stretch>
        </p:blipFill>
        <p:spPr bwMode="auto">
          <a:xfrm>
            <a:off x="2987824" y="332656"/>
            <a:ext cx="3456384" cy="2592288"/>
          </a:xfrm>
          <a:prstGeom prst="rect">
            <a:avLst/>
          </a:prstGeom>
          <a:noFill/>
        </p:spPr>
      </p:pic>
      <p:pic>
        <p:nvPicPr>
          <p:cNvPr id="18438" name="Picture 6" descr="svalka020906"/>
          <p:cNvPicPr>
            <a:picLocks noChangeAspect="1" noChangeArrowheads="1"/>
          </p:cNvPicPr>
          <p:nvPr/>
        </p:nvPicPr>
        <p:blipFill>
          <a:blip r:embed="rId7" cstate="print"/>
          <a:srcRect/>
          <a:stretch>
            <a:fillRect/>
          </a:stretch>
        </p:blipFill>
        <p:spPr bwMode="auto">
          <a:xfrm>
            <a:off x="4572000" y="2924944"/>
            <a:ext cx="1905000" cy="3672408"/>
          </a:xfrm>
          <a:prstGeom prst="rect">
            <a:avLst/>
          </a:prstGeom>
          <a:noFill/>
        </p:spPr>
      </p:pic>
      <p:pic>
        <p:nvPicPr>
          <p:cNvPr id="18437" name="Picture 5" descr="rubol02o"/>
          <p:cNvPicPr>
            <a:picLocks noChangeAspect="1" noChangeArrowheads="1"/>
          </p:cNvPicPr>
          <p:nvPr/>
        </p:nvPicPr>
        <p:blipFill>
          <a:blip r:embed="rId8" cstate="print"/>
          <a:srcRect/>
          <a:stretch>
            <a:fillRect/>
          </a:stretch>
        </p:blipFill>
        <p:spPr bwMode="auto">
          <a:xfrm>
            <a:off x="6372200" y="4437112"/>
            <a:ext cx="2513499" cy="21237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2000" fill="hold"/>
                                        <p:tgtEl>
                                          <p:spTgt spid="18437"/>
                                        </p:tgtEl>
                                        <p:attrNameLst>
                                          <p:attrName>ppt_x</p:attrName>
                                        </p:attrNameLst>
                                      </p:cBhvr>
                                      <p:tavLst>
                                        <p:tav tm="0">
                                          <p:val>
                                            <p:strVal val="#ppt_x"/>
                                          </p:val>
                                        </p:tav>
                                        <p:tav tm="100000">
                                          <p:val>
                                            <p:strVal val="#ppt_x"/>
                                          </p:val>
                                        </p:tav>
                                      </p:tavLst>
                                    </p:anim>
                                    <p:anim calcmode="lin" valueType="num">
                                      <p:cBhvr additive="base">
                                        <p:cTn id="8" dur="2000" fill="hold"/>
                                        <p:tgtEl>
                                          <p:spTgt spid="1843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8443"/>
                                        </p:tgtEl>
                                        <p:attrNameLst>
                                          <p:attrName>style.visibility</p:attrName>
                                        </p:attrNameLst>
                                      </p:cBhvr>
                                      <p:to>
                                        <p:strVal val="visible"/>
                                      </p:to>
                                    </p:set>
                                    <p:anim calcmode="lin" valueType="num">
                                      <p:cBhvr additive="base">
                                        <p:cTn id="12" dur="2000" fill="hold"/>
                                        <p:tgtEl>
                                          <p:spTgt spid="18443"/>
                                        </p:tgtEl>
                                        <p:attrNameLst>
                                          <p:attrName>ppt_x</p:attrName>
                                        </p:attrNameLst>
                                      </p:cBhvr>
                                      <p:tavLst>
                                        <p:tav tm="0">
                                          <p:val>
                                            <p:strVal val="0-#ppt_w/2"/>
                                          </p:val>
                                        </p:tav>
                                        <p:tav tm="100000">
                                          <p:val>
                                            <p:strVal val="#ppt_x"/>
                                          </p:val>
                                        </p:tav>
                                      </p:tavLst>
                                    </p:anim>
                                    <p:anim calcmode="lin" valueType="num">
                                      <p:cBhvr additive="base">
                                        <p:cTn id="13" dur="2000" fill="hold"/>
                                        <p:tgtEl>
                                          <p:spTgt spid="1844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8441"/>
                                        </p:tgtEl>
                                        <p:attrNameLst>
                                          <p:attrName>style.visibility</p:attrName>
                                        </p:attrNameLst>
                                      </p:cBhvr>
                                      <p:to>
                                        <p:strVal val="visible"/>
                                      </p:to>
                                    </p:set>
                                    <p:anim calcmode="lin" valueType="num">
                                      <p:cBhvr additive="base">
                                        <p:cTn id="17" dur="2000" fill="hold"/>
                                        <p:tgtEl>
                                          <p:spTgt spid="18441"/>
                                        </p:tgtEl>
                                        <p:attrNameLst>
                                          <p:attrName>ppt_x</p:attrName>
                                        </p:attrNameLst>
                                      </p:cBhvr>
                                      <p:tavLst>
                                        <p:tav tm="0">
                                          <p:val>
                                            <p:strVal val="#ppt_x"/>
                                          </p:val>
                                        </p:tav>
                                        <p:tav tm="100000">
                                          <p:val>
                                            <p:strVal val="#ppt_x"/>
                                          </p:val>
                                        </p:tav>
                                      </p:tavLst>
                                    </p:anim>
                                    <p:anim calcmode="lin" valueType="num">
                                      <p:cBhvr additive="base">
                                        <p:cTn id="18" dur="2000" fill="hold"/>
                                        <p:tgtEl>
                                          <p:spTgt spid="18441"/>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8439"/>
                                        </p:tgtEl>
                                        <p:attrNameLst>
                                          <p:attrName>style.visibility</p:attrName>
                                        </p:attrNameLst>
                                      </p:cBhvr>
                                      <p:to>
                                        <p:strVal val="visible"/>
                                      </p:to>
                                    </p:set>
                                    <p:anim calcmode="lin" valueType="num">
                                      <p:cBhvr additive="base">
                                        <p:cTn id="22" dur="2000" fill="hold"/>
                                        <p:tgtEl>
                                          <p:spTgt spid="18439"/>
                                        </p:tgtEl>
                                        <p:attrNameLst>
                                          <p:attrName>ppt_x</p:attrName>
                                        </p:attrNameLst>
                                      </p:cBhvr>
                                      <p:tavLst>
                                        <p:tav tm="0">
                                          <p:val>
                                            <p:strVal val="#ppt_x"/>
                                          </p:val>
                                        </p:tav>
                                        <p:tav tm="100000">
                                          <p:val>
                                            <p:strVal val="#ppt_x"/>
                                          </p:val>
                                        </p:tav>
                                      </p:tavLst>
                                    </p:anim>
                                    <p:anim calcmode="lin" valueType="num">
                                      <p:cBhvr additive="base">
                                        <p:cTn id="23" dur="2000" fill="hold"/>
                                        <p:tgtEl>
                                          <p:spTgt spid="18439"/>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8438"/>
                                        </p:tgtEl>
                                        <p:attrNameLst>
                                          <p:attrName>style.visibility</p:attrName>
                                        </p:attrNameLst>
                                      </p:cBhvr>
                                      <p:to>
                                        <p:strVal val="visible"/>
                                      </p:to>
                                    </p:set>
                                    <p:anim calcmode="lin" valueType="num">
                                      <p:cBhvr additive="base">
                                        <p:cTn id="26" dur="2000" fill="hold"/>
                                        <p:tgtEl>
                                          <p:spTgt spid="18438"/>
                                        </p:tgtEl>
                                        <p:attrNameLst>
                                          <p:attrName>ppt_x</p:attrName>
                                        </p:attrNameLst>
                                      </p:cBhvr>
                                      <p:tavLst>
                                        <p:tav tm="0">
                                          <p:val>
                                            <p:strVal val="1+#ppt_w/2"/>
                                          </p:val>
                                        </p:tav>
                                        <p:tav tm="100000">
                                          <p:val>
                                            <p:strVal val="#ppt_x"/>
                                          </p:val>
                                        </p:tav>
                                      </p:tavLst>
                                    </p:anim>
                                    <p:anim calcmode="lin" valueType="num">
                                      <p:cBhvr additive="base">
                                        <p:cTn id="27" dur="2000" fill="hold"/>
                                        <p:tgtEl>
                                          <p:spTgt spid="18438"/>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9" fill="hold" nodeType="afterEffect">
                                  <p:stCondLst>
                                    <p:cond delay="0"/>
                                  </p:stCondLst>
                                  <p:childTnLst>
                                    <p:set>
                                      <p:cBhvr>
                                        <p:cTn id="30" dur="1" fill="hold">
                                          <p:stCondLst>
                                            <p:cond delay="0"/>
                                          </p:stCondLst>
                                        </p:cTn>
                                        <p:tgtEl>
                                          <p:spTgt spid="18442"/>
                                        </p:tgtEl>
                                        <p:attrNameLst>
                                          <p:attrName>style.visibility</p:attrName>
                                        </p:attrNameLst>
                                      </p:cBhvr>
                                      <p:to>
                                        <p:strVal val="visible"/>
                                      </p:to>
                                    </p:set>
                                    <p:anim calcmode="lin" valueType="num">
                                      <p:cBhvr additive="base">
                                        <p:cTn id="31" dur="2000" fill="hold"/>
                                        <p:tgtEl>
                                          <p:spTgt spid="18442"/>
                                        </p:tgtEl>
                                        <p:attrNameLst>
                                          <p:attrName>ppt_x</p:attrName>
                                        </p:attrNameLst>
                                      </p:cBhvr>
                                      <p:tavLst>
                                        <p:tav tm="0">
                                          <p:val>
                                            <p:strVal val="0-#ppt_w/2"/>
                                          </p:val>
                                        </p:tav>
                                        <p:tav tm="100000">
                                          <p:val>
                                            <p:strVal val="#ppt_x"/>
                                          </p:val>
                                        </p:tav>
                                      </p:tavLst>
                                    </p:anim>
                                    <p:anim calcmode="lin" valueType="num">
                                      <p:cBhvr additive="base">
                                        <p:cTn id="32" dur="2000" fill="hold"/>
                                        <p:tgtEl>
                                          <p:spTgt spid="18442"/>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8440"/>
                                        </p:tgtEl>
                                        <p:attrNameLst>
                                          <p:attrName>style.visibility</p:attrName>
                                        </p:attrNameLst>
                                      </p:cBhvr>
                                      <p:to>
                                        <p:strVal val="visible"/>
                                      </p:to>
                                    </p:set>
                                    <p:anim calcmode="lin" valueType="num">
                                      <p:cBhvr additive="base">
                                        <p:cTn id="35" dur="2000" fill="hold"/>
                                        <p:tgtEl>
                                          <p:spTgt spid="18440"/>
                                        </p:tgtEl>
                                        <p:attrNameLst>
                                          <p:attrName>ppt_x</p:attrName>
                                        </p:attrNameLst>
                                      </p:cBhvr>
                                      <p:tavLst>
                                        <p:tav tm="0">
                                          <p:val>
                                            <p:strVal val="1+#ppt_w/2"/>
                                          </p:val>
                                        </p:tav>
                                        <p:tav tm="100000">
                                          <p:val>
                                            <p:strVal val="#ppt_x"/>
                                          </p:val>
                                        </p:tav>
                                      </p:tavLst>
                                    </p:anim>
                                    <p:anim calcmode="lin" valueType="num">
                                      <p:cBhvr additive="base">
                                        <p:cTn id="36" dur="2000" fill="hold"/>
                                        <p:tgtEl>
                                          <p:spTgt spid="184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1331913" y="198438"/>
            <a:ext cx="6611937" cy="646112"/>
          </a:xfrm>
          <a:prstGeom prst="rect">
            <a:avLst/>
          </a:prstGeom>
          <a:noFill/>
          <a:ln w="9525">
            <a:noFill/>
            <a:miter lim="800000"/>
            <a:headEnd/>
            <a:tailEnd/>
          </a:ln>
        </p:spPr>
        <p:txBody>
          <a:bodyPr wrap="none">
            <a:spAutoFit/>
          </a:bodyPr>
          <a:lstStyle/>
          <a:p>
            <a:r>
              <a:rPr lang="uk-UA" sz="3600">
                <a:solidFill>
                  <a:srgbClr val="0000CC"/>
                </a:solidFill>
              </a:rPr>
              <a:t>Поєднайте значення з малюнком</a:t>
            </a:r>
            <a:endParaRPr lang="ru-RU" sz="3600">
              <a:solidFill>
                <a:srgbClr val="0000CC"/>
              </a:solidFill>
            </a:endParaRPr>
          </a:p>
        </p:txBody>
      </p:sp>
      <p:sp>
        <p:nvSpPr>
          <p:cNvPr id="18435" name="Прямоугольник 2"/>
          <p:cNvSpPr>
            <a:spLocks noChangeArrowheads="1"/>
          </p:cNvSpPr>
          <p:nvPr/>
        </p:nvSpPr>
        <p:spPr bwMode="auto">
          <a:xfrm>
            <a:off x="2268538" y="1773238"/>
            <a:ext cx="4572000" cy="3970337"/>
          </a:xfrm>
          <a:prstGeom prst="rect">
            <a:avLst/>
          </a:prstGeom>
          <a:noFill/>
          <a:ln w="9525">
            <a:noFill/>
            <a:miter lim="800000"/>
            <a:headEnd/>
            <a:tailEnd/>
          </a:ln>
        </p:spPr>
        <p:txBody>
          <a:bodyPr>
            <a:spAutoFit/>
          </a:bodyPr>
          <a:lstStyle/>
          <a:p>
            <a:pPr algn="ctr"/>
            <a:r>
              <a:rPr lang="uk-UA" sz="2800" b="1" dirty="0">
                <a:solidFill>
                  <a:srgbClr val="0000CC"/>
                </a:solidFill>
              </a:rPr>
              <a:t>Аварія</a:t>
            </a:r>
          </a:p>
          <a:p>
            <a:pPr algn="ctr"/>
            <a:endParaRPr lang="ru-RU" sz="2800" b="1" dirty="0">
              <a:solidFill>
                <a:srgbClr val="0000CC"/>
              </a:solidFill>
            </a:endParaRPr>
          </a:p>
          <a:p>
            <a:pPr algn="ctr"/>
            <a:r>
              <a:rPr lang="uk-UA" sz="2800" b="1" dirty="0">
                <a:solidFill>
                  <a:srgbClr val="0000CC"/>
                </a:solidFill>
              </a:rPr>
              <a:t>Пожежа</a:t>
            </a:r>
          </a:p>
          <a:p>
            <a:pPr algn="ctr"/>
            <a:endParaRPr lang="ru-RU" sz="2800" b="1" dirty="0">
              <a:solidFill>
                <a:srgbClr val="0000CC"/>
              </a:solidFill>
            </a:endParaRPr>
          </a:p>
          <a:p>
            <a:pPr algn="ctr"/>
            <a:r>
              <a:rPr lang="uk-UA" sz="2800" b="1" dirty="0">
                <a:solidFill>
                  <a:srgbClr val="0000CC"/>
                </a:solidFill>
              </a:rPr>
              <a:t>Гроза</a:t>
            </a:r>
          </a:p>
          <a:p>
            <a:pPr algn="ctr"/>
            <a:endParaRPr lang="ru-RU" sz="2800" b="1" dirty="0">
              <a:solidFill>
                <a:srgbClr val="0000CC"/>
              </a:solidFill>
            </a:endParaRPr>
          </a:p>
          <a:p>
            <a:pPr algn="ctr"/>
            <a:r>
              <a:rPr lang="uk-UA" sz="2800" b="1" dirty="0">
                <a:solidFill>
                  <a:srgbClr val="0000CC"/>
                </a:solidFill>
              </a:rPr>
              <a:t>Цунамі</a:t>
            </a:r>
          </a:p>
          <a:p>
            <a:pPr algn="ctr"/>
            <a:endParaRPr lang="ru-RU" sz="2800" b="1" dirty="0">
              <a:solidFill>
                <a:srgbClr val="0000CC"/>
              </a:solidFill>
            </a:endParaRPr>
          </a:p>
          <a:p>
            <a:pPr algn="ctr"/>
            <a:r>
              <a:rPr lang="uk-UA" sz="2800" b="1" dirty="0">
                <a:solidFill>
                  <a:srgbClr val="0000CC"/>
                </a:solidFill>
              </a:rPr>
              <a:t>Землетрус</a:t>
            </a:r>
            <a:endParaRPr lang="ru-RU" sz="2800" b="1" dirty="0">
              <a:solidFill>
                <a:srgbClr val="0000CC"/>
              </a:solidFill>
            </a:endParaRPr>
          </a:p>
        </p:txBody>
      </p:sp>
      <p:pic>
        <p:nvPicPr>
          <p:cNvPr id="18436" name="Picture 2"/>
          <p:cNvPicPr>
            <a:picLocks noChangeAspect="1" noChangeArrowheads="1"/>
          </p:cNvPicPr>
          <p:nvPr/>
        </p:nvPicPr>
        <p:blipFill>
          <a:blip r:embed="rId2" cstate="print"/>
          <a:srcRect/>
          <a:stretch>
            <a:fillRect/>
          </a:stretch>
        </p:blipFill>
        <p:spPr bwMode="auto">
          <a:xfrm>
            <a:off x="5292080" y="908720"/>
            <a:ext cx="2719387" cy="1808163"/>
          </a:xfrm>
          <a:prstGeom prst="rect">
            <a:avLst/>
          </a:prstGeom>
          <a:noFill/>
          <a:ln w="9525">
            <a:noFill/>
            <a:miter lim="800000"/>
            <a:headEnd/>
            <a:tailEnd/>
          </a:ln>
          <a:effectLst/>
        </p:spPr>
      </p:pic>
      <p:pic>
        <p:nvPicPr>
          <p:cNvPr id="18437" name="Picture 3"/>
          <p:cNvPicPr>
            <a:picLocks noChangeAspect="1" noChangeArrowheads="1"/>
          </p:cNvPicPr>
          <p:nvPr/>
        </p:nvPicPr>
        <p:blipFill>
          <a:blip r:embed="rId3" cstate="print"/>
          <a:srcRect/>
          <a:stretch>
            <a:fillRect/>
          </a:stretch>
        </p:blipFill>
        <p:spPr bwMode="auto">
          <a:xfrm>
            <a:off x="683568" y="3861048"/>
            <a:ext cx="2879714" cy="2160240"/>
          </a:xfrm>
          <a:prstGeom prst="rect">
            <a:avLst/>
          </a:prstGeom>
          <a:noFill/>
          <a:ln w="9525">
            <a:noFill/>
            <a:miter lim="800000"/>
            <a:headEnd/>
            <a:tailEnd/>
          </a:ln>
          <a:effectLst/>
        </p:spPr>
      </p:pic>
      <p:pic>
        <p:nvPicPr>
          <p:cNvPr id="18438" name="Picture 4"/>
          <p:cNvPicPr>
            <a:picLocks noChangeAspect="1" noChangeArrowheads="1"/>
          </p:cNvPicPr>
          <p:nvPr/>
        </p:nvPicPr>
        <p:blipFill>
          <a:blip r:embed="rId4" cstate="print"/>
          <a:srcRect/>
          <a:stretch>
            <a:fillRect/>
          </a:stretch>
        </p:blipFill>
        <p:spPr bwMode="auto">
          <a:xfrm>
            <a:off x="467544" y="980728"/>
            <a:ext cx="1655763" cy="2498725"/>
          </a:xfrm>
          <a:prstGeom prst="rect">
            <a:avLst/>
          </a:prstGeom>
          <a:noFill/>
          <a:ln w="9525">
            <a:noFill/>
            <a:miter lim="800000"/>
            <a:headEnd/>
            <a:tailEnd/>
          </a:ln>
          <a:effectLst/>
        </p:spPr>
      </p:pic>
      <p:pic>
        <p:nvPicPr>
          <p:cNvPr id="18439" name="Picture 5"/>
          <p:cNvPicPr>
            <a:picLocks noChangeAspect="1" noChangeArrowheads="1"/>
          </p:cNvPicPr>
          <p:nvPr/>
        </p:nvPicPr>
        <p:blipFill>
          <a:blip r:embed="rId5" cstate="print"/>
          <a:srcRect/>
          <a:stretch>
            <a:fillRect/>
          </a:stretch>
        </p:blipFill>
        <p:spPr bwMode="auto">
          <a:xfrm>
            <a:off x="5724128" y="4941168"/>
            <a:ext cx="2370624" cy="1593838"/>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6156176" y="2780928"/>
            <a:ext cx="2762702" cy="2071702"/>
          </a:xfrm>
          <a:prstGeom prst="rect">
            <a:avLst/>
          </a:prstGeom>
          <a:noFill/>
          <a:ln w="9525">
            <a:noFill/>
            <a:miter lim="800000"/>
            <a:headEnd/>
            <a:tailEnd/>
          </a:ln>
          <a:effectLst/>
        </p:spPr>
      </p:pic>
      <p:sp>
        <p:nvSpPr>
          <p:cNvPr id="10" name="TextBox 9"/>
          <p:cNvSpPr txBox="1"/>
          <p:nvPr/>
        </p:nvSpPr>
        <p:spPr>
          <a:xfrm>
            <a:off x="2071670" y="3214686"/>
            <a:ext cx="357190" cy="400110"/>
          </a:xfrm>
          <a:prstGeom prst="rect">
            <a:avLst/>
          </a:prstGeom>
          <a:noFill/>
        </p:spPr>
        <p:txBody>
          <a:bodyPr wrap="square" rtlCol="0">
            <a:spAutoFit/>
          </a:bodyPr>
          <a:lstStyle/>
          <a:p>
            <a:r>
              <a:rPr lang="uk-UA" sz="2000" b="1" dirty="0">
                <a:latin typeface="Arial Black" pitchFamily="34" charset="0"/>
              </a:rPr>
              <a:t>1</a:t>
            </a:r>
            <a:endParaRPr lang="ru-RU" sz="2000" b="1" dirty="0">
              <a:latin typeface="Arial Black" pitchFamily="34" charset="0"/>
            </a:endParaRPr>
          </a:p>
        </p:txBody>
      </p:sp>
      <p:sp>
        <p:nvSpPr>
          <p:cNvPr id="11" name="TextBox 10"/>
          <p:cNvSpPr txBox="1"/>
          <p:nvPr/>
        </p:nvSpPr>
        <p:spPr>
          <a:xfrm>
            <a:off x="2714612" y="6000768"/>
            <a:ext cx="357190" cy="400110"/>
          </a:xfrm>
          <a:prstGeom prst="rect">
            <a:avLst/>
          </a:prstGeom>
          <a:noFill/>
        </p:spPr>
        <p:txBody>
          <a:bodyPr wrap="square" rtlCol="0">
            <a:spAutoFit/>
          </a:bodyPr>
          <a:lstStyle/>
          <a:p>
            <a:r>
              <a:rPr lang="uk-UA" sz="2000" b="1" dirty="0">
                <a:latin typeface="Arial Black" pitchFamily="34" charset="0"/>
              </a:rPr>
              <a:t>2</a:t>
            </a:r>
            <a:endParaRPr lang="ru-RU" sz="2000" b="1" dirty="0">
              <a:latin typeface="Arial Black" pitchFamily="34" charset="0"/>
            </a:endParaRPr>
          </a:p>
        </p:txBody>
      </p:sp>
      <p:sp>
        <p:nvSpPr>
          <p:cNvPr id="12" name="TextBox 11"/>
          <p:cNvSpPr txBox="1"/>
          <p:nvPr/>
        </p:nvSpPr>
        <p:spPr>
          <a:xfrm>
            <a:off x="8572528" y="2214554"/>
            <a:ext cx="357190" cy="400110"/>
          </a:xfrm>
          <a:prstGeom prst="rect">
            <a:avLst/>
          </a:prstGeom>
          <a:noFill/>
        </p:spPr>
        <p:txBody>
          <a:bodyPr wrap="square" rtlCol="0">
            <a:spAutoFit/>
          </a:bodyPr>
          <a:lstStyle/>
          <a:p>
            <a:r>
              <a:rPr lang="uk-UA" sz="2000" b="1" dirty="0">
                <a:latin typeface="Arial Black" pitchFamily="34" charset="0"/>
              </a:rPr>
              <a:t>3</a:t>
            </a:r>
            <a:endParaRPr lang="ru-RU" sz="2000" b="1" dirty="0">
              <a:latin typeface="Arial Black" pitchFamily="34" charset="0"/>
            </a:endParaRPr>
          </a:p>
        </p:txBody>
      </p:sp>
      <p:sp>
        <p:nvSpPr>
          <p:cNvPr id="13" name="TextBox 12"/>
          <p:cNvSpPr txBox="1"/>
          <p:nvPr/>
        </p:nvSpPr>
        <p:spPr>
          <a:xfrm>
            <a:off x="5786446" y="4500570"/>
            <a:ext cx="357190" cy="400110"/>
          </a:xfrm>
          <a:prstGeom prst="rect">
            <a:avLst/>
          </a:prstGeom>
          <a:noFill/>
        </p:spPr>
        <p:txBody>
          <a:bodyPr wrap="square" rtlCol="0">
            <a:spAutoFit/>
          </a:bodyPr>
          <a:lstStyle/>
          <a:p>
            <a:r>
              <a:rPr lang="uk-UA" sz="2000" b="1" dirty="0">
                <a:latin typeface="Arial Black" pitchFamily="34" charset="0"/>
              </a:rPr>
              <a:t>4</a:t>
            </a:r>
            <a:endParaRPr lang="ru-RU" sz="2000" b="1" dirty="0">
              <a:latin typeface="Arial Black" pitchFamily="34" charset="0"/>
            </a:endParaRPr>
          </a:p>
        </p:txBody>
      </p:sp>
      <p:sp>
        <p:nvSpPr>
          <p:cNvPr id="14" name="TextBox 13"/>
          <p:cNvSpPr txBox="1"/>
          <p:nvPr/>
        </p:nvSpPr>
        <p:spPr>
          <a:xfrm>
            <a:off x="8358214" y="6286520"/>
            <a:ext cx="357190" cy="400110"/>
          </a:xfrm>
          <a:prstGeom prst="rect">
            <a:avLst/>
          </a:prstGeom>
          <a:noFill/>
        </p:spPr>
        <p:txBody>
          <a:bodyPr wrap="square" rtlCol="0">
            <a:spAutoFit/>
          </a:bodyPr>
          <a:lstStyle/>
          <a:p>
            <a:r>
              <a:rPr lang="uk-UA" sz="2000" b="1" dirty="0">
                <a:latin typeface="Arial Black" pitchFamily="34" charset="0"/>
              </a:rPr>
              <a:t>5</a:t>
            </a:r>
            <a:endParaRPr lang="ru-RU" sz="2000" b="1" dirty="0">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323850" y="2386013"/>
            <a:ext cx="8569325" cy="427037"/>
          </a:xfrm>
          <a:prstGeom prst="rect">
            <a:avLst/>
          </a:prstGeom>
          <a:noFill/>
          <a:ln w="9525">
            <a:noFill/>
            <a:miter lim="800000"/>
            <a:headEnd/>
            <a:tailEnd/>
          </a:ln>
          <a:effectLst/>
        </p:spPr>
        <p:txBody>
          <a:bodyPr>
            <a:spAutoFit/>
          </a:bodyPr>
          <a:lstStyle/>
          <a:p>
            <a:pPr marL="342900" indent="-342900"/>
            <a:r>
              <a:rPr lang="uk-UA" sz="2200" b="1">
                <a:solidFill>
                  <a:srgbClr val="993300"/>
                </a:solidFill>
                <a:effectLst>
                  <a:outerShdw blurRad="38100" dist="38100" dir="2700000" algn="tl">
                    <a:srgbClr val="000000"/>
                  </a:outerShdw>
                </a:effectLst>
              </a:rPr>
              <a:t>    </a:t>
            </a:r>
            <a:endParaRPr lang="uk-UA" sz="2200" b="1">
              <a:solidFill>
                <a:schemeClr val="accent2"/>
              </a:solidFill>
              <a:effectLst>
                <a:outerShdw blurRad="38100" dist="38100" dir="2700000" algn="tl">
                  <a:srgbClr val="000000"/>
                </a:outerShdw>
              </a:effectLst>
            </a:endParaRPr>
          </a:p>
        </p:txBody>
      </p:sp>
      <p:pic>
        <p:nvPicPr>
          <p:cNvPr id="119815" name="Picture 7" descr="K"/>
          <p:cNvPicPr>
            <a:picLocks noChangeAspect="1" noChangeArrowheads="1"/>
          </p:cNvPicPr>
          <p:nvPr/>
        </p:nvPicPr>
        <p:blipFill>
          <a:blip r:embed="rId2" cstate="print"/>
          <a:srcRect/>
          <a:stretch>
            <a:fillRect/>
          </a:stretch>
        </p:blipFill>
        <p:spPr bwMode="auto">
          <a:xfrm>
            <a:off x="4427984" y="2348880"/>
            <a:ext cx="4573761" cy="4509121"/>
          </a:xfrm>
          <a:prstGeom prst="rect">
            <a:avLst/>
          </a:prstGeom>
          <a:noFill/>
          <a:ln w="9525">
            <a:noFill/>
            <a:miter lim="800000"/>
            <a:headEnd/>
            <a:tailEnd/>
          </a:ln>
        </p:spPr>
      </p:pic>
      <p:sp>
        <p:nvSpPr>
          <p:cNvPr id="119816" name="Rectangle 8"/>
          <p:cNvSpPr>
            <a:spLocks noChangeArrowheads="1"/>
          </p:cNvSpPr>
          <p:nvPr/>
        </p:nvSpPr>
        <p:spPr bwMode="auto">
          <a:xfrm>
            <a:off x="3491880" y="332656"/>
            <a:ext cx="4824536" cy="2123626"/>
          </a:xfrm>
          <a:prstGeom prst="rect">
            <a:avLst/>
          </a:prstGeom>
          <a:noFill/>
          <a:ln w="9525">
            <a:noFill/>
            <a:miter lim="800000"/>
            <a:headEnd/>
            <a:tailEnd/>
          </a:ln>
          <a:effectLst/>
        </p:spPr>
        <p:txBody>
          <a:bodyPr wrap="square" lIns="91407" tIns="45704" rIns="91407" bIns="45704">
            <a:spAutoFit/>
          </a:bodyPr>
          <a:lstStyle/>
          <a:p>
            <a:pPr algn="ctr"/>
            <a:r>
              <a:rPr lang="uk-UA" sz="4400" b="1" dirty="0">
                <a:solidFill>
                  <a:srgbClr val="CC0000"/>
                </a:solidFill>
                <a:effectLst>
                  <a:outerShdw blurRad="38100" dist="38100" dir="2700000" algn="tl">
                    <a:srgbClr val="000000"/>
                  </a:outerShdw>
                </a:effectLst>
              </a:rPr>
              <a:t>Будьте здорові </a:t>
            </a:r>
          </a:p>
          <a:p>
            <a:pPr algn="ctr"/>
            <a:r>
              <a:rPr lang="uk-UA" sz="4400" b="1" dirty="0">
                <a:solidFill>
                  <a:srgbClr val="CC0000"/>
                </a:solidFill>
                <a:effectLst>
                  <a:outerShdw blurRad="38100" dist="38100" dir="2700000" algn="tl">
                    <a:srgbClr val="000000"/>
                  </a:outerShdw>
                </a:effectLst>
              </a:rPr>
              <a:t>і бережіть </a:t>
            </a:r>
          </a:p>
          <a:p>
            <a:pPr algn="ctr"/>
            <a:r>
              <a:rPr lang="uk-UA" sz="4400" b="1" dirty="0">
                <a:solidFill>
                  <a:srgbClr val="CC0000"/>
                </a:solidFill>
                <a:effectLst>
                  <a:outerShdw blurRad="38100" dist="38100" dir="2700000" algn="tl">
                    <a:srgbClr val="000000"/>
                  </a:outerShdw>
                </a:effectLst>
              </a:rPr>
              <a:t>своє життя!</a:t>
            </a:r>
            <a:r>
              <a:rPr lang="ru-RU" sz="4400" b="1" dirty="0">
                <a:solidFill>
                  <a:srgbClr val="0033CC"/>
                </a:solidFill>
                <a:effectLst>
                  <a:outerShdw blurRad="38100" dist="38100" dir="2700000" algn="tl">
                    <a:srgbClr val="000000"/>
                  </a:outerShdw>
                </a:effectLst>
              </a:rPr>
              <a:t> </a:t>
            </a:r>
          </a:p>
        </p:txBody>
      </p:sp>
      <p:grpSp>
        <p:nvGrpSpPr>
          <p:cNvPr id="8" name="Group 23"/>
          <p:cNvGrpSpPr>
            <a:grpSpLocks/>
          </p:cNvGrpSpPr>
          <p:nvPr/>
        </p:nvGrpSpPr>
        <p:grpSpPr bwMode="auto">
          <a:xfrm>
            <a:off x="6876256" y="3645024"/>
            <a:ext cx="1944340" cy="2736900"/>
            <a:chOff x="2111" y="2247"/>
            <a:chExt cx="592" cy="1034"/>
          </a:xfrm>
        </p:grpSpPr>
        <p:sp>
          <p:nvSpPr>
            <p:cNvPr id="9" name="Freeform 24"/>
            <p:cNvSpPr>
              <a:spLocks/>
            </p:cNvSpPr>
            <p:nvPr/>
          </p:nvSpPr>
          <p:spPr bwMode="gray">
            <a:xfrm>
              <a:off x="2111" y="2449"/>
              <a:ext cx="592" cy="832"/>
            </a:xfrm>
            <a:custGeom>
              <a:avLst/>
              <a:gdLst/>
              <a:ahLst/>
              <a:cxnLst>
                <a:cxn ang="0">
                  <a:pos x="168" y="1"/>
                </a:cxn>
                <a:cxn ang="0">
                  <a:pos x="148" y="33"/>
                </a:cxn>
                <a:cxn ang="0">
                  <a:pos x="127" y="1"/>
                </a:cxn>
                <a:cxn ang="0">
                  <a:pos x="70" y="17"/>
                </a:cxn>
                <a:cxn ang="0">
                  <a:pos x="1" y="174"/>
                </a:cxn>
                <a:cxn ang="0">
                  <a:pos x="36" y="213"/>
                </a:cxn>
                <a:cxn ang="0">
                  <a:pos x="86" y="57"/>
                </a:cxn>
                <a:cxn ang="0">
                  <a:pos x="14" y="411"/>
                </a:cxn>
                <a:cxn ang="0">
                  <a:pos x="34" y="466"/>
                </a:cxn>
                <a:cxn ang="0">
                  <a:pos x="133" y="440"/>
                </a:cxn>
                <a:cxn ang="0">
                  <a:pos x="147" y="232"/>
                </a:cxn>
                <a:cxn ang="0">
                  <a:pos x="169" y="439"/>
                </a:cxn>
                <a:cxn ang="0">
                  <a:pos x="262" y="468"/>
                </a:cxn>
                <a:cxn ang="0">
                  <a:pos x="282" y="407"/>
                </a:cxn>
                <a:cxn ang="0">
                  <a:pos x="210" y="57"/>
                </a:cxn>
                <a:cxn ang="0">
                  <a:pos x="230" y="135"/>
                </a:cxn>
                <a:cxn ang="0">
                  <a:pos x="281" y="236"/>
                </a:cxn>
                <a:cxn ang="0">
                  <a:pos x="295" y="162"/>
                </a:cxn>
                <a:cxn ang="0">
                  <a:pos x="216" y="8"/>
                </a:cxn>
                <a:cxn ang="0">
                  <a:pos x="168" y="1"/>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gradFill rotWithShape="1">
              <a:gsLst>
                <a:gs pos="0">
                  <a:srgbClr val="0099CC">
                    <a:gamma/>
                    <a:shade val="76078"/>
                    <a:invGamma/>
                  </a:srgbClr>
                </a:gs>
                <a:gs pos="100000">
                  <a:srgbClr val="0099CC"/>
                </a:gs>
              </a:gsLst>
              <a:lin ang="18900000" scaled="1"/>
            </a:gradFill>
            <a:ln w="19050" cmpd="sng">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a:flatTx/>
            </a:bodyPr>
            <a:lstStyle/>
            <a:p>
              <a:endParaRPr lang="ru-RU"/>
            </a:p>
          </p:txBody>
        </p:sp>
        <p:sp>
          <p:nvSpPr>
            <p:cNvPr id="10" name="Oval 25"/>
            <p:cNvSpPr>
              <a:spLocks noChangeArrowheads="1"/>
            </p:cNvSpPr>
            <p:nvPr/>
          </p:nvSpPr>
          <p:spPr bwMode="gray">
            <a:xfrm flipH="1">
              <a:off x="2286" y="2247"/>
              <a:ext cx="199" cy="215"/>
            </a:xfrm>
            <a:prstGeom prst="ellipse">
              <a:avLst/>
            </a:prstGeom>
            <a:gradFill rotWithShape="1">
              <a:gsLst>
                <a:gs pos="0">
                  <a:srgbClr val="0099CC">
                    <a:gamma/>
                    <a:shade val="76078"/>
                    <a:invGamma/>
                  </a:srgbClr>
                </a:gs>
                <a:gs pos="100000">
                  <a:srgbClr val="0099CC"/>
                </a:gs>
              </a:gsLst>
              <a:lin ang="18900000" scaled="1"/>
            </a:gradFill>
            <a:ln w="19050">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wrap="none" anchor="ctr">
              <a:flatTx/>
            </a:bodyPr>
            <a:lstStyle/>
            <a:p>
              <a:endParaRPr lang="ru-RU"/>
            </a:p>
          </p:txBody>
        </p:sp>
      </p:grpSp>
      <p:grpSp>
        <p:nvGrpSpPr>
          <p:cNvPr id="5" name="Group 26"/>
          <p:cNvGrpSpPr>
            <a:grpSpLocks/>
          </p:cNvGrpSpPr>
          <p:nvPr/>
        </p:nvGrpSpPr>
        <p:grpSpPr bwMode="auto">
          <a:xfrm>
            <a:off x="5580112" y="4221088"/>
            <a:ext cx="2101056" cy="2142477"/>
            <a:chOff x="4466" y="1896"/>
            <a:chExt cx="590" cy="1167"/>
          </a:xfrm>
        </p:grpSpPr>
        <p:sp>
          <p:nvSpPr>
            <p:cNvPr id="6" name="Freeform 27"/>
            <p:cNvSpPr>
              <a:spLocks/>
            </p:cNvSpPr>
            <p:nvPr/>
          </p:nvSpPr>
          <p:spPr bwMode="gray">
            <a:xfrm>
              <a:off x="4466" y="2092"/>
              <a:ext cx="590" cy="971"/>
            </a:xfrm>
            <a:custGeom>
              <a:avLst/>
              <a:gdLst/>
              <a:ahLst/>
              <a:cxnLst>
                <a:cxn ang="0">
                  <a:pos x="284" y="59"/>
                </a:cxn>
                <a:cxn ang="0">
                  <a:pos x="364" y="7"/>
                </a:cxn>
                <a:cxn ang="0">
                  <a:pos x="446" y="52"/>
                </a:cxn>
                <a:cxn ang="0">
                  <a:pos x="512" y="216"/>
                </a:cxn>
                <a:cxn ang="0">
                  <a:pos x="532" y="417"/>
                </a:cxn>
                <a:cxn ang="0">
                  <a:pos x="450" y="305"/>
                </a:cxn>
                <a:cxn ang="0">
                  <a:pos x="398" y="118"/>
                </a:cxn>
                <a:cxn ang="0">
                  <a:pos x="490" y="497"/>
                </a:cxn>
                <a:cxn ang="0">
                  <a:pos x="388" y="531"/>
                </a:cxn>
                <a:cxn ang="0">
                  <a:pos x="412" y="817"/>
                </a:cxn>
                <a:cxn ang="0">
                  <a:pos x="366" y="967"/>
                </a:cxn>
                <a:cxn ang="0">
                  <a:pos x="308" y="832"/>
                </a:cxn>
                <a:cxn ang="0">
                  <a:pos x="290" y="549"/>
                </a:cxn>
                <a:cxn ang="0">
                  <a:pos x="264" y="801"/>
                </a:cxn>
                <a:cxn ang="0">
                  <a:pos x="189" y="962"/>
                </a:cxn>
                <a:cxn ang="0">
                  <a:pos x="151" y="804"/>
                </a:cxn>
                <a:cxn ang="0">
                  <a:pos x="184" y="525"/>
                </a:cxn>
                <a:cxn ang="0">
                  <a:pos x="84" y="505"/>
                </a:cxn>
                <a:cxn ang="0">
                  <a:pos x="170" y="118"/>
                </a:cxn>
                <a:cxn ang="0">
                  <a:pos x="86" y="401"/>
                </a:cxn>
                <a:cxn ang="0">
                  <a:pos x="24" y="303"/>
                </a:cxn>
                <a:cxn ang="0">
                  <a:pos x="140" y="39"/>
                </a:cxn>
                <a:cxn ang="0">
                  <a:pos x="212" y="13"/>
                </a:cxn>
                <a:cxn ang="0">
                  <a:pos x="284" y="59"/>
                </a:cxn>
              </a:cxnLst>
              <a:rect l="0" t="0" r="r" b="b"/>
              <a:pathLst>
                <a:path w="590" h="971">
                  <a:moveTo>
                    <a:pt x="284" y="59"/>
                  </a:moveTo>
                  <a:cubicBezTo>
                    <a:pt x="326" y="59"/>
                    <a:pt x="352" y="37"/>
                    <a:pt x="364" y="7"/>
                  </a:cubicBezTo>
                  <a:cubicBezTo>
                    <a:pt x="390" y="2"/>
                    <a:pt x="418" y="17"/>
                    <a:pt x="446" y="52"/>
                  </a:cubicBezTo>
                  <a:cubicBezTo>
                    <a:pt x="470" y="87"/>
                    <a:pt x="498" y="155"/>
                    <a:pt x="512" y="216"/>
                  </a:cubicBezTo>
                  <a:cubicBezTo>
                    <a:pt x="528" y="274"/>
                    <a:pt x="590" y="404"/>
                    <a:pt x="532" y="417"/>
                  </a:cubicBezTo>
                  <a:cubicBezTo>
                    <a:pt x="476" y="430"/>
                    <a:pt x="462" y="364"/>
                    <a:pt x="450" y="305"/>
                  </a:cubicBezTo>
                  <a:cubicBezTo>
                    <a:pt x="430" y="227"/>
                    <a:pt x="398" y="118"/>
                    <a:pt x="398" y="118"/>
                  </a:cubicBezTo>
                  <a:cubicBezTo>
                    <a:pt x="405" y="150"/>
                    <a:pt x="492" y="428"/>
                    <a:pt x="490" y="497"/>
                  </a:cubicBezTo>
                  <a:cubicBezTo>
                    <a:pt x="428" y="523"/>
                    <a:pt x="442" y="516"/>
                    <a:pt x="388" y="531"/>
                  </a:cubicBezTo>
                  <a:cubicBezTo>
                    <a:pt x="394" y="620"/>
                    <a:pt x="405" y="737"/>
                    <a:pt x="412" y="817"/>
                  </a:cubicBezTo>
                  <a:cubicBezTo>
                    <a:pt x="414" y="865"/>
                    <a:pt x="438" y="963"/>
                    <a:pt x="366" y="967"/>
                  </a:cubicBezTo>
                  <a:cubicBezTo>
                    <a:pt x="294" y="971"/>
                    <a:pt x="318" y="915"/>
                    <a:pt x="308" y="832"/>
                  </a:cubicBezTo>
                  <a:lnTo>
                    <a:pt x="290" y="549"/>
                  </a:lnTo>
                  <a:lnTo>
                    <a:pt x="264" y="801"/>
                  </a:lnTo>
                  <a:cubicBezTo>
                    <a:pt x="250" y="879"/>
                    <a:pt x="256" y="960"/>
                    <a:pt x="189" y="962"/>
                  </a:cubicBezTo>
                  <a:cubicBezTo>
                    <a:pt x="122" y="964"/>
                    <a:pt x="149" y="840"/>
                    <a:pt x="151" y="804"/>
                  </a:cubicBezTo>
                  <a:cubicBezTo>
                    <a:pt x="153" y="768"/>
                    <a:pt x="184" y="579"/>
                    <a:pt x="184" y="525"/>
                  </a:cubicBezTo>
                  <a:cubicBezTo>
                    <a:pt x="134" y="515"/>
                    <a:pt x="84" y="505"/>
                    <a:pt x="84" y="505"/>
                  </a:cubicBezTo>
                  <a:lnTo>
                    <a:pt x="170" y="118"/>
                  </a:lnTo>
                  <a:cubicBezTo>
                    <a:pt x="170" y="101"/>
                    <a:pt x="110" y="370"/>
                    <a:pt x="86" y="401"/>
                  </a:cubicBezTo>
                  <a:cubicBezTo>
                    <a:pt x="62" y="433"/>
                    <a:pt x="0" y="397"/>
                    <a:pt x="24" y="303"/>
                  </a:cubicBezTo>
                  <a:cubicBezTo>
                    <a:pt x="34" y="263"/>
                    <a:pt x="124" y="55"/>
                    <a:pt x="140" y="39"/>
                  </a:cubicBezTo>
                  <a:cubicBezTo>
                    <a:pt x="156" y="23"/>
                    <a:pt x="160" y="0"/>
                    <a:pt x="212" y="13"/>
                  </a:cubicBezTo>
                  <a:cubicBezTo>
                    <a:pt x="238" y="41"/>
                    <a:pt x="242" y="59"/>
                    <a:pt x="284" y="59"/>
                  </a:cubicBezTo>
                  <a:close/>
                </a:path>
              </a:pathLst>
            </a:custGeom>
            <a:gradFill rotWithShape="1">
              <a:gsLst>
                <a:gs pos="0">
                  <a:srgbClr val="F0B5B4"/>
                </a:gs>
                <a:gs pos="100000">
                  <a:srgbClr val="F0B5B4">
                    <a:gamma/>
                    <a:tint val="53725"/>
                    <a:invGamma/>
                  </a:srgbClr>
                </a:gs>
              </a:gsLst>
              <a:lin ang="18900000" scaled="1"/>
            </a:gradFill>
            <a:ln w="19050" cmpd="sng">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a:flatTx/>
            </a:bodyPr>
            <a:lstStyle/>
            <a:p>
              <a:endParaRPr lang="ru-RU"/>
            </a:p>
          </p:txBody>
        </p:sp>
        <p:sp>
          <p:nvSpPr>
            <p:cNvPr id="7" name="Oval 28"/>
            <p:cNvSpPr>
              <a:spLocks noChangeArrowheads="1"/>
            </p:cNvSpPr>
            <p:nvPr/>
          </p:nvSpPr>
          <p:spPr bwMode="gray">
            <a:xfrm>
              <a:off x="4648" y="1896"/>
              <a:ext cx="213" cy="225"/>
            </a:xfrm>
            <a:prstGeom prst="ellipse">
              <a:avLst/>
            </a:prstGeom>
            <a:gradFill rotWithShape="1">
              <a:gsLst>
                <a:gs pos="0">
                  <a:srgbClr val="F0B5B4"/>
                </a:gs>
                <a:gs pos="100000">
                  <a:srgbClr val="F0B5B4">
                    <a:gamma/>
                    <a:tint val="53725"/>
                    <a:invGamma/>
                  </a:srgbClr>
                </a:gs>
              </a:gsLst>
              <a:lin ang="18900000" scaled="1"/>
            </a:gradFill>
            <a:ln w="19050">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wrap="none" anchor="ctr">
              <a:flatTx/>
            </a:bodyPr>
            <a:lstStyle/>
            <a:p>
              <a:endParaRPr lang="ru-RU"/>
            </a:p>
          </p:txBody>
        </p:sp>
      </p:grpSp>
      <p:sp>
        <p:nvSpPr>
          <p:cNvPr id="153601" name="Rectangle 1"/>
          <p:cNvSpPr>
            <a:spLocks noChangeArrowheads="1"/>
          </p:cNvSpPr>
          <p:nvPr/>
        </p:nvSpPr>
        <p:spPr bwMode="auto">
          <a:xfrm>
            <a:off x="251520" y="278726"/>
            <a:ext cx="46805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Лиха,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діти</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стережіться</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та при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цьому</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 не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губіться</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a:t>
            </a:r>
            <a:endParaRPr kumimoji="0" lang="ru-RU" sz="3200" b="1" i="0" u="none" strike="noStrike" cap="none" normalizeH="0" baseline="0" dirty="0">
              <a:ln>
                <a:noFill/>
              </a:ln>
              <a:solidFill>
                <a:srgbClr val="00B05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Бо</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життя</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у нас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одне</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іншого</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не буде.</a:t>
            </a:r>
            <a:endParaRPr kumimoji="0" lang="ru-RU" sz="3200" b="1" i="0" u="none" strike="noStrike" cap="none" normalizeH="0" baseline="0" dirty="0">
              <a:ln>
                <a:noFill/>
              </a:ln>
              <a:solidFill>
                <a:srgbClr val="00B05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Хай же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сонечко</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ясне</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ніжно</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вас голубить.</a:t>
            </a:r>
            <a:endParaRPr kumimoji="0" lang="ru-RU" sz="3200" b="1" i="0" u="none" strike="noStrike" cap="none" normalizeH="0" baseline="0" dirty="0">
              <a:ln>
                <a:noFill/>
              </a:ln>
              <a:solidFill>
                <a:srgbClr val="00B05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Хай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всміхаються</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до вас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і</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трава,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і</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квіти</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a:t>
            </a:r>
            <a:endParaRPr kumimoji="0" lang="ru-RU" sz="3200" b="1" i="0" u="none" strike="noStrike" cap="none" normalizeH="0" baseline="0" dirty="0">
              <a:ln>
                <a:noFill/>
              </a:ln>
              <a:solidFill>
                <a:srgbClr val="00B05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А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тепер</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у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добрий</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час,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любі</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друзі</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 </a:t>
            </a:r>
            <a:r>
              <a:rPr kumimoji="0" lang="ru-RU" sz="3200" b="1" i="0" u="none" strike="noStrike" cap="none" normalizeH="0" baseline="0" dirty="0" err="1">
                <a:ln>
                  <a:noFill/>
                </a:ln>
                <a:solidFill>
                  <a:srgbClr val="00B050"/>
                </a:solidFill>
                <a:effectLst/>
                <a:latin typeface="Cambria" pitchFamily="18" charset="0"/>
                <a:ea typeface="Times New Roman" pitchFamily="18" charset="0"/>
                <a:cs typeface="Times New Roman" pitchFamily="18" charset="0"/>
              </a:rPr>
              <a:t>діти</a:t>
            </a:r>
            <a:r>
              <a:rPr kumimoji="0" lang="ru-RU" sz="3200" b="1" i="0" u="none" strike="noStrike" cap="none" normalizeH="0" baseline="0" dirty="0">
                <a:ln>
                  <a:noFill/>
                </a:ln>
                <a:solidFill>
                  <a:srgbClr val="00B050"/>
                </a:solidFill>
                <a:effectLst/>
                <a:latin typeface="Cambria" pitchFamily="18" charset="0"/>
                <a:ea typeface="Times New Roman" pitchFamily="18" charset="0"/>
                <a:cs typeface="Times New Roman" pitchFamily="18" charset="0"/>
              </a:rPr>
              <a:t>!</a:t>
            </a:r>
            <a:endParaRPr kumimoji="0" lang="ru-RU" sz="3200" b="1" i="0" u="none" strike="noStrike" cap="none" normalizeH="0" baseline="0" dirty="0">
              <a:ln>
                <a:noFill/>
              </a:ln>
              <a:solidFill>
                <a:srgbClr val="00B05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dissolve">
                                      <p:cBhvr>
                                        <p:cTn id="7" dur="500"/>
                                        <p:tgtEl>
                                          <p:spTgt spid="1198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9816"/>
                                        </p:tgtEl>
                                        <p:attrNameLst>
                                          <p:attrName>style.visibility</p:attrName>
                                        </p:attrNameLst>
                                      </p:cBhvr>
                                      <p:to>
                                        <p:strVal val="visible"/>
                                      </p:to>
                                    </p:set>
                                    <p:anim calcmode="lin" valueType="num">
                                      <p:cBhvr additive="base">
                                        <p:cTn id="11" dur="3000" fill="hold"/>
                                        <p:tgtEl>
                                          <p:spTgt spid="119816"/>
                                        </p:tgtEl>
                                        <p:attrNameLst>
                                          <p:attrName>ppt_x</p:attrName>
                                        </p:attrNameLst>
                                      </p:cBhvr>
                                      <p:tavLst>
                                        <p:tav tm="0">
                                          <p:val>
                                            <p:strVal val="#ppt_x"/>
                                          </p:val>
                                        </p:tav>
                                        <p:tav tm="100000">
                                          <p:val>
                                            <p:strVal val="#ppt_x"/>
                                          </p:val>
                                        </p:tav>
                                      </p:tavLst>
                                    </p:anim>
                                    <p:anim calcmode="lin" valueType="num">
                                      <p:cBhvr additive="base">
                                        <p:cTn id="12" dur="3000" fill="hold"/>
                                        <p:tgtEl>
                                          <p:spTgt spid="119816"/>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6" presetClass="emph" presetSubtype="0" fill="hold" grpId="1" nodeType="afterEffect">
                                  <p:stCondLst>
                                    <p:cond delay="0"/>
                                  </p:stCondLst>
                                  <p:childTnLst>
                                    <p:animScale>
                                      <p:cBhvr>
                                        <p:cTn id="15" dur="2000" fill="hold"/>
                                        <p:tgtEl>
                                          <p:spTgt spid="1198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P spid="1198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251520" y="1"/>
            <a:ext cx="8640960" cy="3662541"/>
          </a:xfrm>
          <a:prstGeom prst="rect">
            <a:avLst/>
          </a:prstGeom>
          <a:noFill/>
          <a:ln w="9525">
            <a:noFill/>
            <a:miter lim="800000"/>
            <a:headEnd/>
            <a:tailEnd/>
          </a:ln>
        </p:spPr>
        <p:txBody>
          <a:bodyPr wrap="square">
            <a:spAutoFit/>
          </a:bodyPr>
          <a:lstStyle/>
          <a:p>
            <a:r>
              <a:rPr lang="ru-RU" sz="4000" i="1" dirty="0">
                <a:solidFill>
                  <a:srgbClr val="0000CC"/>
                </a:solidFill>
              </a:rPr>
              <a:t>НС </a:t>
            </a:r>
            <a:r>
              <a:rPr lang="ru-RU" sz="3200" dirty="0">
                <a:solidFill>
                  <a:srgbClr val="0000CC"/>
                </a:solidFill>
              </a:rPr>
              <a:t>– </a:t>
            </a:r>
            <a:r>
              <a:rPr lang="ru-RU" sz="3200" dirty="0" err="1">
                <a:solidFill>
                  <a:srgbClr val="0000CC"/>
                </a:solidFill>
              </a:rPr>
              <a:t>це</a:t>
            </a:r>
            <a:r>
              <a:rPr lang="ru-RU" sz="3200" dirty="0">
                <a:solidFill>
                  <a:srgbClr val="0000CC"/>
                </a:solidFill>
              </a:rPr>
              <a:t> </a:t>
            </a:r>
            <a:r>
              <a:rPr lang="ru-RU" sz="3200" dirty="0" err="1">
                <a:solidFill>
                  <a:srgbClr val="0000CC"/>
                </a:solidFill>
              </a:rPr>
              <a:t>подія</a:t>
            </a:r>
            <a:r>
              <a:rPr lang="ru-RU" sz="3200" dirty="0">
                <a:solidFill>
                  <a:srgbClr val="0000CC"/>
                </a:solidFill>
              </a:rPr>
              <a:t>, </a:t>
            </a:r>
            <a:r>
              <a:rPr lang="ru-RU" sz="3200" dirty="0" err="1">
                <a:solidFill>
                  <a:srgbClr val="0000CC"/>
                </a:solidFill>
              </a:rPr>
              <a:t>порушення</a:t>
            </a:r>
            <a:r>
              <a:rPr lang="ru-RU" sz="3200" dirty="0">
                <a:solidFill>
                  <a:srgbClr val="0000CC"/>
                </a:solidFill>
              </a:rPr>
              <a:t> </a:t>
            </a:r>
            <a:r>
              <a:rPr lang="ru-RU" sz="3200" dirty="0" err="1">
                <a:solidFill>
                  <a:srgbClr val="0000CC"/>
                </a:solidFill>
              </a:rPr>
              <a:t>нормальних</a:t>
            </a:r>
            <a:r>
              <a:rPr lang="ru-RU" sz="3200" dirty="0">
                <a:solidFill>
                  <a:srgbClr val="0000CC"/>
                </a:solidFill>
              </a:rPr>
              <a:t> умов </a:t>
            </a:r>
            <a:r>
              <a:rPr lang="ru-RU" sz="3200" dirty="0" err="1">
                <a:solidFill>
                  <a:srgbClr val="0000CC"/>
                </a:solidFill>
              </a:rPr>
              <a:t>життя</a:t>
            </a:r>
            <a:r>
              <a:rPr lang="ru-RU" sz="3200" dirty="0">
                <a:solidFill>
                  <a:srgbClr val="0000CC"/>
                </a:solidFill>
              </a:rPr>
              <a:t> </a:t>
            </a:r>
            <a:r>
              <a:rPr lang="ru-RU" sz="3200" dirty="0" err="1">
                <a:solidFill>
                  <a:srgbClr val="0000CC"/>
                </a:solidFill>
              </a:rPr>
              <a:t>і</a:t>
            </a:r>
            <a:r>
              <a:rPr lang="ru-RU" sz="3200" dirty="0">
                <a:solidFill>
                  <a:srgbClr val="0000CC"/>
                </a:solidFill>
              </a:rPr>
              <a:t> </a:t>
            </a:r>
            <a:r>
              <a:rPr lang="ru-RU" sz="3200" dirty="0" err="1">
                <a:solidFill>
                  <a:srgbClr val="0000CC"/>
                </a:solidFill>
              </a:rPr>
              <a:t>діяльності</a:t>
            </a:r>
            <a:r>
              <a:rPr lang="ru-RU" sz="3200" dirty="0">
                <a:solidFill>
                  <a:srgbClr val="0000CC"/>
                </a:solidFill>
              </a:rPr>
              <a:t> людей на </a:t>
            </a:r>
            <a:r>
              <a:rPr lang="ru-RU" sz="3200" dirty="0" err="1">
                <a:solidFill>
                  <a:srgbClr val="0000CC"/>
                </a:solidFill>
              </a:rPr>
              <a:t>об’єкті</a:t>
            </a:r>
            <a:r>
              <a:rPr lang="ru-RU" sz="3200" dirty="0">
                <a:solidFill>
                  <a:srgbClr val="0000CC"/>
                </a:solidFill>
              </a:rPr>
              <a:t> </a:t>
            </a:r>
            <a:r>
              <a:rPr lang="ru-RU" sz="3200" dirty="0" err="1">
                <a:solidFill>
                  <a:srgbClr val="0000CC"/>
                </a:solidFill>
              </a:rPr>
              <a:t>або</a:t>
            </a:r>
            <a:r>
              <a:rPr lang="ru-RU" sz="3200" dirty="0">
                <a:solidFill>
                  <a:srgbClr val="0000CC"/>
                </a:solidFill>
              </a:rPr>
              <a:t> </a:t>
            </a:r>
            <a:r>
              <a:rPr lang="ru-RU" sz="3200" dirty="0" err="1">
                <a:solidFill>
                  <a:srgbClr val="0000CC"/>
                </a:solidFill>
              </a:rPr>
              <a:t>території</a:t>
            </a:r>
            <a:r>
              <a:rPr lang="ru-RU" sz="3200" dirty="0">
                <a:solidFill>
                  <a:srgbClr val="0000CC"/>
                </a:solidFill>
              </a:rPr>
              <a:t>, </a:t>
            </a:r>
            <a:r>
              <a:rPr lang="ru-RU" sz="3200" dirty="0" err="1">
                <a:solidFill>
                  <a:srgbClr val="0000CC"/>
                </a:solidFill>
              </a:rPr>
              <a:t>спричинених</a:t>
            </a:r>
            <a:r>
              <a:rPr lang="ru-RU" sz="3200" dirty="0">
                <a:solidFill>
                  <a:srgbClr val="0000CC"/>
                </a:solidFill>
              </a:rPr>
              <a:t> </a:t>
            </a:r>
            <a:r>
              <a:rPr lang="ru-RU" sz="3200" dirty="0" err="1">
                <a:solidFill>
                  <a:srgbClr val="0000CC"/>
                </a:solidFill>
              </a:rPr>
              <a:t>аварією</a:t>
            </a:r>
            <a:r>
              <a:rPr lang="ru-RU" sz="3200" dirty="0">
                <a:solidFill>
                  <a:srgbClr val="0000CC"/>
                </a:solidFill>
              </a:rPr>
              <a:t>, катастрофою, </a:t>
            </a:r>
            <a:r>
              <a:rPr lang="ru-RU" sz="3200" dirty="0" err="1">
                <a:solidFill>
                  <a:srgbClr val="0000CC"/>
                </a:solidFill>
              </a:rPr>
              <a:t>стихійним</a:t>
            </a:r>
            <a:r>
              <a:rPr lang="ru-RU" sz="3200" dirty="0">
                <a:solidFill>
                  <a:srgbClr val="0000CC"/>
                </a:solidFill>
              </a:rPr>
              <a:t> лихом </a:t>
            </a:r>
            <a:r>
              <a:rPr lang="ru-RU" sz="3200" dirty="0" err="1">
                <a:solidFill>
                  <a:srgbClr val="0000CC"/>
                </a:solidFill>
              </a:rPr>
              <a:t>або</a:t>
            </a:r>
            <a:r>
              <a:rPr lang="ru-RU" sz="3200" dirty="0">
                <a:solidFill>
                  <a:srgbClr val="0000CC"/>
                </a:solidFill>
              </a:rPr>
              <a:t> </a:t>
            </a:r>
            <a:r>
              <a:rPr lang="ru-RU" sz="3200" dirty="0" err="1">
                <a:solidFill>
                  <a:srgbClr val="0000CC"/>
                </a:solidFill>
              </a:rPr>
              <a:t>іншою</a:t>
            </a:r>
            <a:r>
              <a:rPr lang="ru-RU" sz="3200" dirty="0">
                <a:solidFill>
                  <a:srgbClr val="0000CC"/>
                </a:solidFill>
              </a:rPr>
              <a:t> </a:t>
            </a:r>
            <a:r>
              <a:rPr lang="ru-RU" sz="3200" dirty="0" err="1">
                <a:solidFill>
                  <a:srgbClr val="0000CC"/>
                </a:solidFill>
              </a:rPr>
              <a:t>небезпечною</a:t>
            </a:r>
            <a:r>
              <a:rPr lang="ru-RU" sz="3200" dirty="0">
                <a:solidFill>
                  <a:srgbClr val="0000CC"/>
                </a:solidFill>
              </a:rPr>
              <a:t> </a:t>
            </a:r>
            <a:r>
              <a:rPr lang="ru-RU" sz="3200" dirty="0" err="1">
                <a:solidFill>
                  <a:srgbClr val="0000CC"/>
                </a:solidFill>
              </a:rPr>
              <a:t>ситуацією</a:t>
            </a:r>
            <a:r>
              <a:rPr lang="ru-RU" sz="3200" dirty="0">
                <a:solidFill>
                  <a:srgbClr val="0000CC"/>
                </a:solidFill>
              </a:rPr>
              <a:t>, яка </a:t>
            </a:r>
            <a:r>
              <a:rPr lang="ru-RU" sz="3200" dirty="0" err="1">
                <a:solidFill>
                  <a:srgbClr val="0000CC"/>
                </a:solidFill>
              </a:rPr>
              <a:t>призвела</a:t>
            </a:r>
            <a:r>
              <a:rPr lang="ru-RU" sz="3200" dirty="0">
                <a:solidFill>
                  <a:srgbClr val="0000CC"/>
                </a:solidFill>
              </a:rPr>
              <a:t> (</a:t>
            </a:r>
            <a:r>
              <a:rPr lang="ru-RU" sz="3200" dirty="0" err="1">
                <a:solidFill>
                  <a:srgbClr val="0000CC"/>
                </a:solidFill>
              </a:rPr>
              <a:t>може</a:t>
            </a:r>
            <a:r>
              <a:rPr lang="ru-RU" sz="3200" dirty="0">
                <a:solidFill>
                  <a:srgbClr val="0000CC"/>
                </a:solidFill>
              </a:rPr>
              <a:t> </a:t>
            </a:r>
            <a:r>
              <a:rPr lang="ru-RU" sz="3200" dirty="0" err="1">
                <a:solidFill>
                  <a:srgbClr val="0000CC"/>
                </a:solidFill>
              </a:rPr>
              <a:t>призвести</a:t>
            </a:r>
            <a:r>
              <a:rPr lang="ru-RU" sz="3200" dirty="0">
                <a:solidFill>
                  <a:srgbClr val="0000CC"/>
                </a:solidFill>
              </a:rPr>
              <a:t>) до </a:t>
            </a:r>
            <a:r>
              <a:rPr lang="ru-RU" sz="3200" dirty="0" err="1">
                <a:solidFill>
                  <a:srgbClr val="0000CC"/>
                </a:solidFill>
              </a:rPr>
              <a:t>загибелі</a:t>
            </a:r>
            <a:r>
              <a:rPr lang="ru-RU" sz="3200" dirty="0">
                <a:solidFill>
                  <a:srgbClr val="0000CC"/>
                </a:solidFill>
              </a:rPr>
              <a:t> людей та (</a:t>
            </a:r>
            <a:r>
              <a:rPr lang="ru-RU" sz="3200" dirty="0" err="1">
                <a:solidFill>
                  <a:srgbClr val="0000CC"/>
                </a:solidFill>
              </a:rPr>
              <a:t>або</a:t>
            </a:r>
            <a:r>
              <a:rPr lang="ru-RU" sz="3200" dirty="0">
                <a:solidFill>
                  <a:srgbClr val="0000CC"/>
                </a:solidFill>
              </a:rPr>
              <a:t>) </a:t>
            </a:r>
            <a:r>
              <a:rPr lang="ru-RU" sz="3200" dirty="0" err="1">
                <a:solidFill>
                  <a:srgbClr val="0000CC"/>
                </a:solidFill>
              </a:rPr>
              <a:t>значних</a:t>
            </a:r>
            <a:r>
              <a:rPr lang="ru-RU" sz="3200" dirty="0">
                <a:solidFill>
                  <a:srgbClr val="0000CC"/>
                </a:solidFill>
              </a:rPr>
              <a:t> </a:t>
            </a:r>
            <a:r>
              <a:rPr lang="ru-RU" sz="3200" dirty="0" err="1">
                <a:solidFill>
                  <a:srgbClr val="0000CC"/>
                </a:solidFill>
              </a:rPr>
              <a:t>матеріальних</a:t>
            </a:r>
            <a:r>
              <a:rPr lang="ru-RU" sz="3200" dirty="0">
                <a:solidFill>
                  <a:srgbClr val="0000CC"/>
                </a:solidFill>
              </a:rPr>
              <a:t> </a:t>
            </a:r>
            <a:r>
              <a:rPr lang="ru-RU" sz="3200" dirty="0" err="1">
                <a:solidFill>
                  <a:srgbClr val="0000CC"/>
                </a:solidFill>
              </a:rPr>
              <a:t>збитків</a:t>
            </a:r>
            <a:r>
              <a:rPr lang="ru-RU" sz="3200" dirty="0">
                <a:solidFill>
                  <a:srgbClr val="0000CC"/>
                </a:solidFill>
              </a:rPr>
              <a:t>.</a:t>
            </a:r>
          </a:p>
        </p:txBody>
      </p:sp>
      <p:pic>
        <p:nvPicPr>
          <p:cNvPr id="4" name="Рисунок 3" descr="nuzhen-li-shhit-pozharnyj-ili-pochemu-ne-stoit_1.jpg"/>
          <p:cNvPicPr>
            <a:picLocks noChangeAspect="1"/>
          </p:cNvPicPr>
          <p:nvPr/>
        </p:nvPicPr>
        <p:blipFill>
          <a:blip r:embed="rId2" cstate="print"/>
          <a:stretch>
            <a:fillRect/>
          </a:stretch>
        </p:blipFill>
        <p:spPr>
          <a:xfrm>
            <a:off x="5076056" y="3789040"/>
            <a:ext cx="3672408" cy="2663504"/>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467544" y="3789040"/>
            <a:ext cx="3816424" cy="2640423"/>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2987824" y="3212976"/>
            <a:ext cx="3345477" cy="223224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хема 8"/>
          <p:cNvPicPr>
            <a:picLocks noChangeArrowheads="1"/>
          </p:cNvPicPr>
          <p:nvPr/>
        </p:nvPicPr>
        <p:blipFill>
          <a:blip r:embed="rId2" cstate="print"/>
          <a:srcRect/>
          <a:stretch>
            <a:fillRect/>
          </a:stretch>
        </p:blipFill>
        <p:spPr bwMode="auto">
          <a:xfrm>
            <a:off x="251520" y="260648"/>
            <a:ext cx="8718550" cy="6359525"/>
          </a:xfrm>
          <a:prstGeom prst="rect">
            <a:avLst/>
          </a:prstGeom>
          <a:noFill/>
        </p:spPr>
      </p:pic>
      <p:pic>
        <p:nvPicPr>
          <p:cNvPr id="9219" name="Picture 2"/>
          <p:cNvPicPr>
            <a:picLocks noChangeAspect="1" noChangeArrowheads="1"/>
          </p:cNvPicPr>
          <p:nvPr/>
        </p:nvPicPr>
        <p:blipFill>
          <a:blip r:embed="rId3" cstate="print"/>
          <a:srcRect/>
          <a:stretch>
            <a:fillRect/>
          </a:stretch>
        </p:blipFill>
        <p:spPr bwMode="auto">
          <a:xfrm>
            <a:off x="467544" y="4581128"/>
            <a:ext cx="3194050" cy="1838325"/>
          </a:xfrm>
          <a:prstGeom prst="rect">
            <a:avLst/>
          </a:prstGeom>
          <a:noFill/>
          <a:ln w="9525">
            <a:noFill/>
            <a:miter lim="800000"/>
            <a:headEnd/>
            <a:tailEnd/>
          </a:ln>
          <a:effectLst/>
        </p:spPr>
      </p:pic>
      <p:pic>
        <p:nvPicPr>
          <p:cNvPr id="9220" name="Picture 3"/>
          <p:cNvPicPr>
            <a:picLocks noChangeAspect="1" noChangeArrowheads="1"/>
          </p:cNvPicPr>
          <p:nvPr/>
        </p:nvPicPr>
        <p:blipFill>
          <a:blip r:embed="rId4" cstate="print"/>
          <a:srcRect/>
          <a:stretch>
            <a:fillRect/>
          </a:stretch>
        </p:blipFill>
        <p:spPr bwMode="auto">
          <a:xfrm>
            <a:off x="5517082" y="4365104"/>
            <a:ext cx="2990331" cy="1996009"/>
          </a:xfrm>
          <a:prstGeom prst="rect">
            <a:avLst/>
          </a:prstGeom>
          <a:noFill/>
          <a:ln w="9525">
            <a:noFill/>
            <a:miter lim="800000"/>
            <a:headEnd/>
            <a:tailEnd/>
          </a:ln>
          <a:effectLst/>
        </p:spPr>
      </p:pic>
      <p:pic>
        <p:nvPicPr>
          <p:cNvPr id="9221" name="Picture 4"/>
          <p:cNvPicPr>
            <a:picLocks noChangeAspect="1" noChangeArrowheads="1"/>
          </p:cNvPicPr>
          <p:nvPr/>
        </p:nvPicPr>
        <p:blipFill>
          <a:blip r:embed="rId5" cstate="print"/>
          <a:srcRect/>
          <a:stretch>
            <a:fillRect/>
          </a:stretch>
        </p:blipFill>
        <p:spPr bwMode="auto">
          <a:xfrm>
            <a:off x="5745163" y="404813"/>
            <a:ext cx="2984500" cy="1868487"/>
          </a:xfrm>
          <a:prstGeom prst="rect">
            <a:avLst/>
          </a:prstGeom>
          <a:noFill/>
          <a:ln w="9525">
            <a:noFill/>
            <a:miter lim="800000"/>
            <a:headEnd/>
            <a:tailEnd/>
          </a:ln>
          <a:effectLst/>
        </p:spPr>
      </p:pic>
      <p:pic>
        <p:nvPicPr>
          <p:cNvPr id="6" name="Picture 3"/>
          <p:cNvPicPr>
            <a:picLocks noChangeAspect="1" noChangeArrowheads="1"/>
          </p:cNvPicPr>
          <p:nvPr/>
        </p:nvPicPr>
        <p:blipFill>
          <a:blip r:embed="rId6" cstate="print"/>
          <a:srcRect/>
          <a:stretch>
            <a:fillRect/>
          </a:stretch>
        </p:blipFill>
        <p:spPr bwMode="auto">
          <a:xfrm>
            <a:off x="395537" y="476672"/>
            <a:ext cx="2705578" cy="194421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5" cy="1224137"/>
          </a:xfrm>
        </p:spPr>
        <p:txBody>
          <a:bodyPr/>
          <a:lstStyle/>
          <a:p>
            <a:pPr algn="ctr">
              <a:buNone/>
            </a:pPr>
            <a:r>
              <a:rPr lang="ru-RU" dirty="0" err="1"/>
              <a:t>Стихійні</a:t>
            </a:r>
            <a:r>
              <a:rPr lang="ru-RU" dirty="0"/>
              <a:t> лиха</a:t>
            </a:r>
            <a:br>
              <a:rPr lang="ru-RU" dirty="0"/>
            </a:br>
            <a:endParaRPr lang="ru-RU" dirty="0"/>
          </a:p>
        </p:txBody>
      </p:sp>
      <p:sp>
        <p:nvSpPr>
          <p:cNvPr id="7" name="TextBox 6"/>
          <p:cNvSpPr txBox="1"/>
          <p:nvPr/>
        </p:nvSpPr>
        <p:spPr>
          <a:xfrm>
            <a:off x="539552" y="1412776"/>
            <a:ext cx="5112568" cy="5879113"/>
          </a:xfrm>
          <a:prstGeom prst="rect">
            <a:avLst/>
          </a:prstGeom>
          <a:noFill/>
        </p:spPr>
        <p:txBody>
          <a:bodyPr wrap="square" rtlCol="0">
            <a:spAutoFit/>
          </a:bodyPr>
          <a:lstStyle/>
          <a:p>
            <a:pPr>
              <a:buFont typeface="Wingdings" pitchFamily="2" charset="2"/>
              <a:buChar char="q"/>
            </a:pPr>
            <a:r>
              <a:rPr lang="ru-RU" sz="2800" b="1" i="1" dirty="0" err="1"/>
              <a:t>Виверження</a:t>
            </a:r>
            <a:r>
              <a:rPr lang="ru-RU" sz="2800" b="1" i="1" dirty="0"/>
              <a:t> </a:t>
            </a:r>
            <a:r>
              <a:rPr lang="ru-RU" sz="2800" b="1" i="1" dirty="0" err="1"/>
              <a:t>вулканів</a:t>
            </a:r>
            <a:endParaRPr lang="ru-RU" sz="2800" dirty="0"/>
          </a:p>
          <a:p>
            <a:pPr>
              <a:buFont typeface="Wingdings" pitchFamily="2" charset="2"/>
              <a:buChar char="q"/>
            </a:pPr>
            <a:r>
              <a:rPr lang="ru-RU" sz="2800" b="1" i="1" dirty="0" err="1"/>
              <a:t>Землетруси</a:t>
            </a:r>
            <a:endParaRPr lang="ru-RU" sz="2800" dirty="0"/>
          </a:p>
          <a:p>
            <a:pPr>
              <a:buFont typeface="Wingdings" pitchFamily="2" charset="2"/>
              <a:buChar char="q"/>
            </a:pPr>
            <a:r>
              <a:rPr lang="ru-RU" sz="2800" b="1" i="1" dirty="0" err="1"/>
              <a:t>Зсуви</a:t>
            </a:r>
            <a:r>
              <a:rPr lang="ru-RU" sz="2800" dirty="0"/>
              <a:t> </a:t>
            </a:r>
          </a:p>
          <a:p>
            <a:pPr>
              <a:buFont typeface="Wingdings" pitchFamily="2" charset="2"/>
              <a:buChar char="q"/>
            </a:pPr>
            <a:r>
              <a:rPr lang="ru-RU" sz="2800" b="1" i="1" dirty="0" err="1"/>
              <a:t>Селі</a:t>
            </a:r>
            <a:endParaRPr lang="ru-RU" sz="2800" b="1" i="1" dirty="0"/>
          </a:p>
          <a:p>
            <a:pPr>
              <a:buFont typeface="Wingdings" pitchFamily="2" charset="2"/>
              <a:buChar char="q"/>
            </a:pPr>
            <a:r>
              <a:rPr lang="ru-RU" sz="2800" b="1" i="1" dirty="0" err="1"/>
              <a:t>Повені</a:t>
            </a:r>
            <a:endParaRPr lang="ru-RU" sz="2800" dirty="0"/>
          </a:p>
          <a:p>
            <a:pPr>
              <a:buFont typeface="Wingdings" pitchFamily="2" charset="2"/>
              <a:buChar char="q"/>
            </a:pPr>
            <a:r>
              <a:rPr lang="ru-RU" sz="2800" b="1" i="1" dirty="0" err="1"/>
              <a:t>Снігові</a:t>
            </a:r>
            <a:r>
              <a:rPr lang="ru-RU" sz="2800" b="1" i="1" dirty="0"/>
              <a:t> </a:t>
            </a:r>
            <a:r>
              <a:rPr lang="ru-RU" sz="2800" b="1" i="1" dirty="0" err="1"/>
              <a:t>лавини</a:t>
            </a:r>
            <a:endParaRPr lang="ru-RU" sz="2800" dirty="0"/>
          </a:p>
          <a:p>
            <a:pPr>
              <a:buFont typeface="Wingdings" pitchFamily="2" charset="2"/>
              <a:buChar char="q"/>
            </a:pPr>
            <a:r>
              <a:rPr lang="ru-RU" sz="2800" b="1" i="1" dirty="0" err="1"/>
              <a:t>Шквали</a:t>
            </a:r>
            <a:endParaRPr lang="ru-RU" sz="2800" b="1" i="1" dirty="0"/>
          </a:p>
          <a:p>
            <a:pPr>
              <a:buFont typeface="Wingdings" pitchFamily="2" charset="2"/>
              <a:buChar char="q"/>
            </a:pPr>
            <a:r>
              <a:rPr lang="ru-RU" sz="2800" b="1" i="1" dirty="0" err="1"/>
              <a:t>Урагани</a:t>
            </a:r>
            <a:r>
              <a:rPr lang="ru-RU" sz="2800" b="1" i="1" dirty="0"/>
              <a:t>, </a:t>
            </a:r>
            <a:r>
              <a:rPr lang="ru-RU" sz="2800" b="1" i="1" dirty="0" err="1"/>
              <a:t>ураганні</a:t>
            </a:r>
            <a:r>
              <a:rPr lang="ru-RU" sz="2800" b="1" i="1" dirty="0"/>
              <a:t> </a:t>
            </a:r>
            <a:r>
              <a:rPr lang="ru-RU" sz="2800" b="1" i="1" dirty="0" err="1"/>
              <a:t>вітри</a:t>
            </a:r>
            <a:endParaRPr lang="uk-UA" sz="2800" dirty="0"/>
          </a:p>
          <a:p>
            <a:pPr>
              <a:buFont typeface="Wingdings" pitchFamily="2" charset="2"/>
              <a:buChar char="q"/>
            </a:pPr>
            <a:r>
              <a:rPr lang="ru-RU" sz="2800" b="1" i="1" dirty="0" err="1"/>
              <a:t>Смерчі</a:t>
            </a:r>
            <a:endParaRPr lang="ru-RU" sz="2800" b="1" i="1" dirty="0"/>
          </a:p>
          <a:p>
            <a:pPr>
              <a:buFont typeface="Wingdings" pitchFamily="2" charset="2"/>
              <a:buChar char="q"/>
            </a:pPr>
            <a:r>
              <a:rPr lang="ru-RU" sz="2800" b="1" i="1" dirty="0" err="1"/>
              <a:t>Хуртовини</a:t>
            </a:r>
            <a:r>
              <a:rPr lang="ru-RU" sz="2800" b="1" i="1" dirty="0"/>
              <a:t>.</a:t>
            </a:r>
            <a:r>
              <a:rPr lang="ru-RU" sz="2800" dirty="0"/>
              <a:t> </a:t>
            </a:r>
          </a:p>
          <a:p>
            <a:pPr>
              <a:buFont typeface="Wingdings" pitchFamily="2" charset="2"/>
              <a:buChar char="q"/>
            </a:pPr>
            <a:r>
              <a:rPr lang="ru-RU" sz="2800" b="1" i="1" dirty="0" err="1"/>
              <a:t>Ожеледиця</a:t>
            </a:r>
            <a:r>
              <a:rPr lang="ru-RU" sz="2800" b="1" i="1" dirty="0"/>
              <a:t>.</a:t>
            </a:r>
            <a:r>
              <a:rPr lang="ru-RU" sz="2800" dirty="0"/>
              <a:t> </a:t>
            </a:r>
          </a:p>
          <a:p>
            <a:endParaRPr lang="ru-RU" dirty="0"/>
          </a:p>
          <a:p>
            <a:endParaRPr lang="ru-RU" dirty="0"/>
          </a:p>
          <a:p>
            <a:endParaRPr lang="ru-RU" dirty="0"/>
          </a:p>
        </p:txBody>
      </p:sp>
      <p:pic>
        <p:nvPicPr>
          <p:cNvPr id="8" name="Picture 3"/>
          <p:cNvPicPr>
            <a:picLocks noChangeAspect="1" noChangeArrowheads="1"/>
          </p:cNvPicPr>
          <p:nvPr/>
        </p:nvPicPr>
        <p:blipFill>
          <a:blip r:embed="rId2" cstate="print"/>
          <a:srcRect/>
          <a:stretch>
            <a:fillRect/>
          </a:stretch>
        </p:blipFill>
        <p:spPr bwMode="auto">
          <a:xfrm>
            <a:off x="5364088" y="1448848"/>
            <a:ext cx="3239754" cy="2430327"/>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5389991" y="3879058"/>
            <a:ext cx="3240855" cy="243026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96944" cy="6344382"/>
          </a:xfrm>
          <a:prstGeom prst="rect">
            <a:avLst/>
          </a:prstGeom>
        </p:spPr>
        <p:txBody>
          <a:bodyPr wrap="square">
            <a:spAutoFit/>
          </a:bodyPr>
          <a:lstStyle/>
          <a:p>
            <a:pPr fontAlgn="auto">
              <a:spcBef>
                <a:spcPts val="0"/>
              </a:spcBef>
              <a:spcAft>
                <a:spcPts val="0"/>
              </a:spcAft>
              <a:defRPr/>
            </a:pPr>
            <a:r>
              <a:rPr lang="ru-RU" sz="2000" b="1" dirty="0">
                <a:solidFill>
                  <a:schemeClr val="accent6"/>
                </a:solidFill>
                <a:latin typeface="+mn-lt"/>
              </a:rPr>
              <a:t> </a:t>
            </a:r>
            <a:r>
              <a:rPr lang="ru-RU" sz="2000" b="1" i="1" dirty="0">
                <a:solidFill>
                  <a:schemeClr val="accent6"/>
                </a:solidFill>
                <a:latin typeface="+mn-lt"/>
              </a:rPr>
              <a:t>ГРОЗА</a:t>
            </a:r>
            <a:r>
              <a:rPr lang="ru-RU" sz="2000" b="1" i="1" dirty="0">
                <a:solidFill>
                  <a:srgbClr val="0000CC"/>
                </a:solidFill>
                <a:latin typeface="+mn-lt"/>
              </a:rPr>
              <a:t> </a:t>
            </a:r>
            <a:r>
              <a:rPr lang="ru-RU" sz="2000" b="1" dirty="0">
                <a:solidFill>
                  <a:srgbClr val="0000CC"/>
                </a:solidFill>
                <a:latin typeface="+mn-lt"/>
              </a:rPr>
              <a:t>-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грім</a:t>
            </a:r>
            <a:r>
              <a:rPr lang="ru-RU" sz="2000" b="1" dirty="0">
                <a:solidFill>
                  <a:srgbClr val="0000CC"/>
                </a:solidFill>
                <a:latin typeface="+mn-lt"/>
              </a:rPr>
              <a:t> і </a:t>
            </a:r>
            <a:r>
              <a:rPr lang="ru-RU" sz="2000" b="1" dirty="0" err="1">
                <a:solidFill>
                  <a:srgbClr val="0000CC"/>
                </a:solidFill>
                <a:latin typeface="+mn-lt"/>
              </a:rPr>
              <a:t>блискавка</a:t>
            </a:r>
            <a:r>
              <a:rPr lang="ru-RU" sz="2000" b="1" dirty="0">
                <a:solidFill>
                  <a:srgbClr val="0000CC"/>
                </a:solidFill>
                <a:latin typeface="+mn-lt"/>
              </a:rPr>
              <a:t> з </a:t>
            </a:r>
            <a:r>
              <a:rPr lang="ru-RU" sz="2000" b="1" dirty="0" err="1">
                <a:solidFill>
                  <a:srgbClr val="0000CC"/>
                </a:solidFill>
                <a:latin typeface="+mn-lt"/>
              </a:rPr>
              <a:t>дощем</a:t>
            </a:r>
            <a:r>
              <a:rPr lang="ru-RU" sz="2000" b="1" dirty="0">
                <a:solidFill>
                  <a:srgbClr val="0000CC"/>
                </a:solidFill>
                <a:latin typeface="+mn-lt"/>
              </a:rPr>
              <a:t> </a:t>
            </a:r>
            <a:r>
              <a:rPr lang="ru-RU" sz="2000" b="1" dirty="0" err="1">
                <a:solidFill>
                  <a:srgbClr val="0000CC"/>
                </a:solidFill>
                <a:latin typeface="+mn-lt"/>
              </a:rPr>
              <a:t>або</a:t>
            </a:r>
            <a:r>
              <a:rPr lang="ru-RU" sz="2000" b="1" dirty="0">
                <a:solidFill>
                  <a:srgbClr val="0000CC"/>
                </a:solidFill>
                <a:latin typeface="+mn-lt"/>
              </a:rPr>
              <a:t> градом. </a:t>
            </a:r>
          </a:p>
          <a:p>
            <a:pPr fontAlgn="auto">
              <a:spcBef>
                <a:spcPts val="0"/>
              </a:spcBef>
              <a:spcAft>
                <a:spcPts val="0"/>
              </a:spcAft>
              <a:defRPr/>
            </a:pPr>
            <a:r>
              <a:rPr lang="ru-RU" sz="2000" b="1" dirty="0" err="1">
                <a:solidFill>
                  <a:srgbClr val="0000CC"/>
                </a:solidFill>
                <a:latin typeface="+mn-lt"/>
              </a:rPr>
              <a:t>Під</a:t>
            </a:r>
            <a:r>
              <a:rPr lang="ru-RU" sz="2000" b="1" dirty="0">
                <a:solidFill>
                  <a:srgbClr val="0000CC"/>
                </a:solidFill>
                <a:latin typeface="+mn-lt"/>
              </a:rPr>
              <a:t> час грози </a:t>
            </a:r>
            <a:r>
              <a:rPr lang="ru-RU" sz="2000" b="1" dirty="0" err="1">
                <a:solidFill>
                  <a:srgbClr val="0000CC"/>
                </a:solidFill>
                <a:latin typeface="+mn-lt"/>
              </a:rPr>
              <a:t>зазвичай</a:t>
            </a:r>
            <a:r>
              <a:rPr lang="ru-RU" sz="2000" b="1" dirty="0">
                <a:solidFill>
                  <a:srgbClr val="0000CC"/>
                </a:solidFill>
                <a:latin typeface="+mn-lt"/>
              </a:rPr>
              <a:t> </a:t>
            </a:r>
            <a:r>
              <a:rPr lang="ru-RU" sz="2000" b="1" dirty="0" err="1">
                <a:solidFill>
                  <a:srgbClr val="0000CC"/>
                </a:solidFill>
                <a:latin typeface="+mn-lt"/>
              </a:rPr>
              <a:t>ще</a:t>
            </a:r>
            <a:r>
              <a:rPr lang="ru-RU" sz="2000" b="1" dirty="0">
                <a:solidFill>
                  <a:srgbClr val="0000CC"/>
                </a:solidFill>
                <a:latin typeface="+mn-lt"/>
              </a:rPr>
              <a:t> й </a:t>
            </a:r>
            <a:r>
              <a:rPr lang="ru-RU" sz="2000" b="1" dirty="0" err="1">
                <a:solidFill>
                  <a:srgbClr val="0000CC"/>
                </a:solidFill>
                <a:latin typeface="+mn-lt"/>
              </a:rPr>
              <a:t>сильний</a:t>
            </a:r>
            <a:r>
              <a:rPr lang="ru-RU" sz="2000" b="1" dirty="0">
                <a:solidFill>
                  <a:srgbClr val="0000CC"/>
                </a:solidFill>
                <a:latin typeface="+mn-lt"/>
              </a:rPr>
              <a:t> </a:t>
            </a:r>
            <a:r>
              <a:rPr lang="ru-RU" sz="2000" b="1" dirty="0" err="1">
                <a:solidFill>
                  <a:srgbClr val="0000CC"/>
                </a:solidFill>
                <a:latin typeface="+mn-lt"/>
              </a:rPr>
              <a:t>вітер</a:t>
            </a:r>
            <a:r>
              <a:rPr lang="ru-RU" sz="2000" b="1" dirty="0">
                <a:solidFill>
                  <a:srgbClr val="0000CC"/>
                </a:solidFill>
                <a:latin typeface="+mn-lt"/>
              </a:rPr>
              <a:t>. </a:t>
            </a:r>
            <a:br>
              <a:rPr lang="ru-RU" sz="2000" b="1" dirty="0">
                <a:solidFill>
                  <a:srgbClr val="0000CC"/>
                </a:solidFill>
                <a:latin typeface="+mn-lt"/>
              </a:rPr>
            </a:br>
            <a:r>
              <a:rPr lang="ru-RU" sz="2000" b="1" dirty="0">
                <a:solidFill>
                  <a:srgbClr val="0000CC"/>
                </a:solidFill>
                <a:latin typeface="+mn-lt"/>
              </a:rPr>
              <a:t> </a:t>
            </a:r>
            <a:br>
              <a:rPr lang="ru-RU" sz="2000" b="1" dirty="0">
                <a:solidFill>
                  <a:srgbClr val="0000CC"/>
                </a:solidFill>
                <a:latin typeface="+mn-lt"/>
              </a:rPr>
            </a:br>
            <a:r>
              <a:rPr lang="ru-RU" sz="2000" b="1" i="1" dirty="0">
                <a:solidFill>
                  <a:schemeClr val="accent6"/>
                </a:solidFill>
                <a:latin typeface="+mn-lt"/>
              </a:rPr>
              <a:t>БУРЯ </a:t>
            </a:r>
            <a:r>
              <a:rPr lang="ru-RU" sz="2000" b="1" dirty="0">
                <a:solidFill>
                  <a:srgbClr val="0000CC"/>
                </a:solidFill>
                <a:latin typeface="+mn-lt"/>
              </a:rPr>
              <a:t>- </a:t>
            </a:r>
            <a:r>
              <a:rPr lang="ru-RU" sz="2000" b="1" dirty="0" err="1">
                <a:solidFill>
                  <a:srgbClr val="0000CC"/>
                </a:solidFill>
                <a:latin typeface="+mn-lt"/>
              </a:rPr>
              <a:t>вітер</a:t>
            </a:r>
            <a:r>
              <a:rPr lang="ru-RU" sz="2000" b="1" dirty="0">
                <a:solidFill>
                  <a:srgbClr val="0000CC"/>
                </a:solidFill>
                <a:latin typeface="+mn-lt"/>
              </a:rPr>
              <a:t> </a:t>
            </a:r>
            <a:r>
              <a:rPr lang="ru-RU" sz="2000" b="1" dirty="0" err="1">
                <a:solidFill>
                  <a:srgbClr val="0000CC"/>
                </a:solidFill>
                <a:latin typeface="+mn-lt"/>
              </a:rPr>
              <a:t>великої</a:t>
            </a:r>
            <a:r>
              <a:rPr lang="ru-RU" sz="2000" b="1" dirty="0">
                <a:solidFill>
                  <a:srgbClr val="0000CC"/>
                </a:solidFill>
                <a:latin typeface="+mn-lt"/>
              </a:rPr>
              <a:t> </a:t>
            </a:r>
            <a:r>
              <a:rPr lang="ru-RU" sz="2000" b="1" dirty="0" err="1">
                <a:solidFill>
                  <a:srgbClr val="0000CC"/>
                </a:solidFill>
                <a:latin typeface="+mn-lt"/>
              </a:rPr>
              <a:t>руйнівної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err="1">
                <a:solidFill>
                  <a:srgbClr val="0000CC"/>
                </a:solidFill>
                <a:latin typeface="+mn-lt"/>
              </a:rPr>
              <a:t>який</a:t>
            </a:r>
            <a:r>
              <a:rPr lang="ru-RU" sz="2000" b="1" dirty="0">
                <a:solidFill>
                  <a:srgbClr val="0000CC"/>
                </a:solidFill>
                <a:latin typeface="+mn-lt"/>
              </a:rPr>
              <a:t> </a:t>
            </a:r>
            <a:r>
              <a:rPr lang="ru-RU" sz="2000" b="1" dirty="0" err="1">
                <a:solidFill>
                  <a:srgbClr val="0000CC"/>
                </a:solidFill>
                <a:latin typeface="+mn-lt"/>
              </a:rPr>
              <a:t>дме</a:t>
            </a:r>
            <a:r>
              <a:rPr lang="ru-RU" sz="2000" b="1" dirty="0">
                <a:solidFill>
                  <a:srgbClr val="0000CC"/>
                </a:solidFill>
                <a:latin typeface="+mn-lt"/>
              </a:rPr>
              <a:t> </a:t>
            </a:r>
            <a:r>
              <a:rPr lang="ru-RU" sz="2000" b="1" dirty="0" err="1">
                <a:solidFill>
                  <a:srgbClr val="0000CC"/>
                </a:solidFill>
                <a:latin typeface="+mn-lt"/>
              </a:rPr>
              <a:t>тривалий</a:t>
            </a:r>
            <a:r>
              <a:rPr lang="ru-RU" sz="2000" b="1" dirty="0">
                <a:solidFill>
                  <a:srgbClr val="0000CC"/>
                </a:solidFill>
                <a:latin typeface="+mn-lt"/>
              </a:rPr>
              <a:t> час. Бурю </a:t>
            </a:r>
            <a:r>
              <a:rPr lang="ru-RU" sz="2000" b="1" dirty="0" err="1">
                <a:solidFill>
                  <a:srgbClr val="0000CC"/>
                </a:solidFill>
                <a:latin typeface="+mn-lt"/>
              </a:rPr>
              <a:t>ще</a:t>
            </a:r>
            <a:r>
              <a:rPr lang="ru-RU" sz="2000" b="1" dirty="0">
                <a:solidFill>
                  <a:srgbClr val="0000CC"/>
                </a:solidFill>
                <a:latin typeface="+mn-lt"/>
              </a:rPr>
              <a:t> </a:t>
            </a:r>
            <a:r>
              <a:rPr lang="ru-RU" sz="2000" b="1" dirty="0" err="1">
                <a:solidFill>
                  <a:srgbClr val="0000CC"/>
                </a:solidFill>
                <a:latin typeface="+mn-lt"/>
              </a:rPr>
              <a:t>називають</a:t>
            </a:r>
            <a:r>
              <a:rPr lang="ru-RU" sz="2000" b="1" dirty="0">
                <a:solidFill>
                  <a:srgbClr val="0000CC"/>
                </a:solidFill>
                <a:latin typeface="+mn-lt"/>
              </a:rPr>
              <a:t> </a:t>
            </a:r>
            <a:r>
              <a:rPr lang="ru-RU" sz="2000" b="1" dirty="0" err="1">
                <a:solidFill>
                  <a:srgbClr val="0000CC"/>
                </a:solidFill>
                <a:latin typeface="+mn-lt"/>
              </a:rPr>
              <a:t>буревієм</a:t>
            </a:r>
            <a:r>
              <a:rPr lang="ru-RU" sz="2000" b="1" dirty="0">
                <a:solidFill>
                  <a:srgbClr val="0000CC"/>
                </a:solidFill>
                <a:latin typeface="+mn-lt"/>
              </a:rPr>
              <a:t>. </a:t>
            </a:r>
          </a:p>
          <a:p>
            <a:pPr fontAlgn="auto">
              <a:spcBef>
                <a:spcPts val="0"/>
              </a:spcBef>
              <a:spcAft>
                <a:spcPts val="0"/>
              </a:spcAft>
              <a:defRPr/>
            </a:pPr>
            <a:r>
              <a:rPr lang="ru-RU" sz="2000" b="1" dirty="0" err="1">
                <a:solidFill>
                  <a:srgbClr val="0000CC"/>
                </a:solidFill>
                <a:latin typeface="+mn-lt"/>
              </a:rPr>
              <a:t>Великої</a:t>
            </a:r>
            <a:r>
              <a:rPr lang="ru-RU" sz="2000" b="1" dirty="0">
                <a:solidFill>
                  <a:srgbClr val="0000CC"/>
                </a:solidFill>
                <a:latin typeface="+mn-lt"/>
              </a:rPr>
              <a:t> </a:t>
            </a:r>
            <a:r>
              <a:rPr lang="ru-RU" sz="2000" b="1" dirty="0" err="1">
                <a:solidFill>
                  <a:srgbClr val="0000CC"/>
                </a:solidFill>
                <a:latin typeface="+mn-lt"/>
              </a:rPr>
              <a:t>шкоди</a:t>
            </a:r>
            <a:r>
              <a:rPr lang="ru-RU" sz="2000" b="1" dirty="0">
                <a:solidFill>
                  <a:srgbClr val="0000CC"/>
                </a:solidFill>
                <a:latin typeface="+mn-lt"/>
              </a:rPr>
              <a:t> </a:t>
            </a:r>
            <a:r>
              <a:rPr lang="ru-RU" sz="2000" b="1" dirty="0" err="1">
                <a:solidFill>
                  <a:srgbClr val="0000CC"/>
                </a:solidFill>
                <a:latin typeface="+mn-lt"/>
              </a:rPr>
              <a:t>завдає</a:t>
            </a:r>
            <a:r>
              <a:rPr lang="ru-RU" sz="2000" b="1" dirty="0">
                <a:solidFill>
                  <a:srgbClr val="0000CC"/>
                </a:solidFill>
                <a:latin typeface="+mn-lt"/>
              </a:rPr>
              <a:t> </a:t>
            </a:r>
            <a:r>
              <a:rPr lang="ru-RU" sz="2000" b="1" dirty="0" err="1">
                <a:solidFill>
                  <a:srgbClr val="0000CC"/>
                </a:solidFill>
                <a:latin typeface="+mn-lt"/>
              </a:rPr>
              <a:t>буревій</a:t>
            </a:r>
            <a:r>
              <a:rPr lang="ru-RU" sz="2000" b="1" dirty="0">
                <a:solidFill>
                  <a:srgbClr val="0000CC"/>
                </a:solidFill>
                <a:latin typeface="+mn-lt"/>
              </a:rPr>
              <a:t> </a:t>
            </a:r>
            <a:r>
              <a:rPr lang="ru-RU" sz="2000" b="1" dirty="0" err="1">
                <a:solidFill>
                  <a:srgbClr val="0000CC"/>
                </a:solidFill>
                <a:latin typeface="+mn-lt"/>
              </a:rPr>
              <a:t>людині</a:t>
            </a:r>
            <a:r>
              <a:rPr lang="ru-RU" sz="2000" b="1" dirty="0">
                <a:solidFill>
                  <a:srgbClr val="0000CC"/>
                </a:solidFill>
                <a:latin typeface="+mn-lt"/>
              </a:rPr>
              <a:t> й </a:t>
            </a:r>
            <a:r>
              <a:rPr lang="ru-RU" sz="2000" b="1" dirty="0" err="1">
                <a:solidFill>
                  <a:srgbClr val="0000CC"/>
                </a:solidFill>
                <a:latin typeface="+mn-lt"/>
              </a:rPr>
              <a:t>природі</a:t>
            </a:r>
            <a:r>
              <a:rPr lang="ru-RU" sz="2000" b="1" dirty="0">
                <a:solidFill>
                  <a:srgbClr val="0000CC"/>
                </a:solidFill>
                <a:latin typeface="+mn-lt"/>
              </a:rPr>
              <a:t>: </a:t>
            </a:r>
            <a:r>
              <a:rPr lang="ru-RU" sz="2000" b="1" dirty="0" err="1">
                <a:solidFill>
                  <a:srgbClr val="0000CC"/>
                </a:solidFill>
                <a:latin typeface="+mn-lt"/>
              </a:rPr>
              <a:t>руйнує</a:t>
            </a:r>
            <a:r>
              <a:rPr lang="ru-RU" sz="2000" b="1" dirty="0">
                <a:solidFill>
                  <a:srgbClr val="0000CC"/>
                </a:solidFill>
                <a:latin typeface="+mn-lt"/>
              </a:rPr>
              <a:t> </a:t>
            </a:r>
            <a:r>
              <a:rPr lang="ru-RU" sz="2000" b="1" dirty="0" err="1">
                <a:solidFill>
                  <a:srgbClr val="0000CC"/>
                </a:solidFill>
                <a:latin typeface="+mn-lt"/>
              </a:rPr>
              <a:t>будівлі</a:t>
            </a:r>
            <a:r>
              <a:rPr lang="ru-RU" sz="2000" b="1" dirty="0">
                <a:solidFill>
                  <a:srgbClr val="0000CC"/>
                </a:solidFill>
                <a:latin typeface="+mn-lt"/>
              </a:rPr>
              <a:t>, </a:t>
            </a:r>
            <a:r>
              <a:rPr lang="ru-RU" sz="2000" b="1" dirty="0" err="1">
                <a:solidFill>
                  <a:srgbClr val="0000CC"/>
                </a:solidFill>
                <a:latin typeface="+mn-lt"/>
              </a:rPr>
              <a:t>лінії</a:t>
            </a:r>
            <a:r>
              <a:rPr lang="ru-RU" sz="2000" b="1" dirty="0">
                <a:solidFill>
                  <a:srgbClr val="0000CC"/>
                </a:solidFill>
                <a:latin typeface="+mn-lt"/>
              </a:rPr>
              <a:t> </a:t>
            </a:r>
            <a:r>
              <a:rPr lang="ru-RU" sz="2000" b="1" dirty="0" err="1">
                <a:solidFill>
                  <a:srgbClr val="0000CC"/>
                </a:solidFill>
                <a:latin typeface="+mn-lt"/>
              </a:rPr>
              <a:t>електропередач</a:t>
            </a:r>
            <a:r>
              <a:rPr lang="ru-RU" sz="2000" b="1" dirty="0">
                <a:solidFill>
                  <a:srgbClr val="0000CC"/>
                </a:solidFill>
                <a:latin typeface="+mn-lt"/>
              </a:rPr>
              <a:t>, </a:t>
            </a:r>
            <a:r>
              <a:rPr lang="ru-RU" sz="2000" b="1" dirty="0" err="1">
                <a:solidFill>
                  <a:srgbClr val="0000CC"/>
                </a:solidFill>
                <a:latin typeface="+mn-lt"/>
              </a:rPr>
              <a:t>ламає</a:t>
            </a:r>
            <a:r>
              <a:rPr lang="ru-RU" sz="2000" b="1" dirty="0">
                <a:solidFill>
                  <a:srgbClr val="0000CC"/>
                </a:solidFill>
                <a:latin typeface="+mn-lt"/>
              </a:rPr>
              <a:t> дерева. </a:t>
            </a:r>
            <a:br>
              <a:rPr lang="ru-RU" sz="2000" b="1" dirty="0">
                <a:solidFill>
                  <a:srgbClr val="0000CC"/>
                </a:solidFill>
                <a:latin typeface="+mn-lt"/>
              </a:rPr>
            </a:br>
            <a:br>
              <a:rPr lang="ru-RU" sz="2000" b="1" dirty="0">
                <a:solidFill>
                  <a:srgbClr val="0000CC"/>
                </a:solidFill>
                <a:latin typeface="+mn-lt"/>
              </a:rPr>
            </a:br>
            <a:r>
              <a:rPr lang="ru-RU" sz="2000" b="1" i="1" dirty="0">
                <a:solidFill>
                  <a:schemeClr val="accent6"/>
                </a:solidFill>
                <a:latin typeface="+mn-lt"/>
              </a:rPr>
              <a:t>ЗЕМЛЕТРУС</a:t>
            </a:r>
            <a:r>
              <a:rPr lang="ru-RU" sz="2000" b="1" dirty="0">
                <a:solidFill>
                  <a:schemeClr val="accent6"/>
                </a:solidFill>
                <a:latin typeface="+mn-lt"/>
              </a:rPr>
              <a:t> </a:t>
            </a:r>
            <a:r>
              <a:rPr lang="ru-RU" sz="2000" b="1" dirty="0">
                <a:solidFill>
                  <a:srgbClr val="0000CC"/>
                </a:solidFill>
                <a:latin typeface="+mn-lt"/>
              </a:rPr>
              <a:t>–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коливання</a:t>
            </a:r>
            <a:r>
              <a:rPr lang="ru-RU" sz="2000" b="1" dirty="0">
                <a:solidFill>
                  <a:srgbClr val="0000CC"/>
                </a:solidFill>
                <a:latin typeface="+mn-lt"/>
              </a:rPr>
              <a:t> </a:t>
            </a:r>
            <a:r>
              <a:rPr lang="ru-RU" sz="2000" b="1" dirty="0" err="1">
                <a:solidFill>
                  <a:srgbClr val="0000CC"/>
                </a:solidFill>
                <a:latin typeface="+mn-lt"/>
              </a:rPr>
              <a:t>земної</a:t>
            </a:r>
            <a:r>
              <a:rPr lang="ru-RU" sz="2000" b="1" dirty="0">
                <a:solidFill>
                  <a:srgbClr val="0000CC"/>
                </a:solidFill>
                <a:latin typeface="+mn-lt"/>
              </a:rPr>
              <a:t> </a:t>
            </a:r>
            <a:r>
              <a:rPr lang="ru-RU" sz="2000" b="1" dirty="0" err="1">
                <a:solidFill>
                  <a:srgbClr val="0000CC"/>
                </a:solidFill>
                <a:latin typeface="+mn-lt"/>
              </a:rPr>
              <a:t>поверхні</a:t>
            </a:r>
            <a:r>
              <a:rPr lang="ru-RU" sz="2000" b="1" dirty="0">
                <a:solidFill>
                  <a:srgbClr val="0000CC"/>
                </a:solidFill>
                <a:latin typeface="+mn-lt"/>
              </a:rPr>
              <a:t>, </a:t>
            </a:r>
            <a:r>
              <a:rPr lang="ru-RU" sz="2000" b="1" dirty="0" err="1">
                <a:solidFill>
                  <a:srgbClr val="0000CC"/>
                </a:solidFill>
                <a:latin typeface="+mn-lt"/>
              </a:rPr>
              <a:t>що</a:t>
            </a:r>
            <a:r>
              <a:rPr lang="ru-RU" sz="2000" b="1" dirty="0">
                <a:solidFill>
                  <a:srgbClr val="0000CC"/>
                </a:solidFill>
                <a:latin typeface="+mn-lt"/>
              </a:rPr>
              <a:t> </a:t>
            </a:r>
            <a:r>
              <a:rPr lang="ru-RU" sz="2000" b="1" dirty="0" err="1">
                <a:solidFill>
                  <a:srgbClr val="0000CC"/>
                </a:solidFill>
                <a:latin typeface="+mn-lt"/>
              </a:rPr>
              <a:t>виникають</a:t>
            </a:r>
            <a:r>
              <a:rPr lang="ru-RU" sz="2000" b="1" dirty="0">
                <a:solidFill>
                  <a:srgbClr val="0000CC"/>
                </a:solidFill>
                <a:latin typeface="+mn-lt"/>
              </a:rPr>
              <a:t> </a:t>
            </a:r>
            <a:r>
              <a:rPr lang="ru-RU" sz="2000" b="1" dirty="0" err="1">
                <a:solidFill>
                  <a:srgbClr val="0000CC"/>
                </a:solidFill>
                <a:latin typeface="+mn-lt"/>
              </a:rPr>
              <a:t>унаслідок</a:t>
            </a:r>
            <a:r>
              <a:rPr lang="ru-RU" sz="2000" b="1" dirty="0">
                <a:solidFill>
                  <a:srgbClr val="0000CC"/>
                </a:solidFill>
                <a:latin typeface="+mn-lt"/>
              </a:rPr>
              <a:t> </a:t>
            </a:r>
            <a:r>
              <a:rPr lang="ru-RU" sz="2000" b="1" dirty="0" err="1">
                <a:solidFill>
                  <a:srgbClr val="0000CC"/>
                </a:solidFill>
                <a:latin typeface="+mn-lt"/>
              </a:rPr>
              <a:t>підземних</a:t>
            </a:r>
            <a:r>
              <a:rPr lang="ru-RU" sz="2000" b="1" dirty="0">
                <a:solidFill>
                  <a:srgbClr val="0000CC"/>
                </a:solidFill>
                <a:latin typeface="+mn-lt"/>
              </a:rPr>
              <a:t> </a:t>
            </a:r>
            <a:r>
              <a:rPr lang="ru-RU" sz="2000" b="1" dirty="0" err="1">
                <a:solidFill>
                  <a:srgbClr val="0000CC"/>
                </a:solidFill>
                <a:latin typeface="+mn-lt"/>
              </a:rPr>
              <a:t>поштовхів</a:t>
            </a:r>
            <a:r>
              <a:rPr lang="ru-RU" sz="2000" b="1" dirty="0">
                <a:solidFill>
                  <a:srgbClr val="0000CC"/>
                </a:solidFill>
                <a:latin typeface="+mn-lt"/>
              </a:rPr>
              <a:t> </a:t>
            </a:r>
            <a:r>
              <a:rPr lang="ru-RU" sz="2000" b="1" dirty="0" err="1">
                <a:solidFill>
                  <a:srgbClr val="0000CC"/>
                </a:solidFill>
                <a:latin typeface="+mn-lt"/>
              </a:rPr>
              <a:t>величезної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err="1">
                <a:solidFill>
                  <a:srgbClr val="0000CC"/>
                </a:solidFill>
                <a:latin typeface="+mn-lt"/>
              </a:rPr>
              <a:t>Землетруси</a:t>
            </a:r>
            <a:r>
              <a:rPr lang="ru-RU" sz="2000" b="1" dirty="0">
                <a:solidFill>
                  <a:srgbClr val="0000CC"/>
                </a:solidFill>
                <a:latin typeface="+mn-lt"/>
              </a:rPr>
              <a:t> </a:t>
            </a:r>
            <a:r>
              <a:rPr lang="ru-RU" sz="2000" b="1" dirty="0" err="1">
                <a:solidFill>
                  <a:srgbClr val="0000CC"/>
                </a:solidFill>
                <a:latin typeface="+mn-lt"/>
              </a:rPr>
              <a:t>здебільшого</a:t>
            </a:r>
            <a:r>
              <a:rPr lang="ru-RU" sz="2000" b="1" dirty="0">
                <a:solidFill>
                  <a:srgbClr val="0000CC"/>
                </a:solidFill>
                <a:latin typeface="+mn-lt"/>
              </a:rPr>
              <a:t> </a:t>
            </a:r>
            <a:r>
              <a:rPr lang="ru-RU" sz="2000" b="1" dirty="0" err="1">
                <a:solidFill>
                  <a:srgbClr val="0000CC"/>
                </a:solidFill>
                <a:latin typeface="+mn-lt"/>
              </a:rPr>
              <a:t>виникають</a:t>
            </a:r>
            <a:r>
              <a:rPr lang="ru-RU" sz="2000" b="1" dirty="0">
                <a:solidFill>
                  <a:srgbClr val="0000CC"/>
                </a:solidFill>
                <a:latin typeface="+mn-lt"/>
              </a:rPr>
              <a:t> у </a:t>
            </a:r>
            <a:r>
              <a:rPr lang="ru-RU" sz="2000" b="1" dirty="0" err="1">
                <a:solidFill>
                  <a:srgbClr val="0000CC"/>
                </a:solidFill>
                <a:latin typeface="+mn-lt"/>
              </a:rPr>
              <a:t>гірській</a:t>
            </a:r>
            <a:r>
              <a:rPr lang="ru-RU" sz="2000" b="1" dirty="0">
                <a:solidFill>
                  <a:srgbClr val="0000CC"/>
                </a:solidFill>
                <a:latin typeface="+mn-lt"/>
              </a:rPr>
              <a:t> </a:t>
            </a:r>
            <a:r>
              <a:rPr lang="ru-RU" sz="2000" b="1" dirty="0" err="1">
                <a:solidFill>
                  <a:srgbClr val="0000CC"/>
                </a:solidFill>
                <a:latin typeface="+mn-lt"/>
              </a:rPr>
              <a:t>місцевості</a:t>
            </a:r>
            <a:r>
              <a:rPr lang="ru-RU" sz="2000" b="1" dirty="0">
                <a:solidFill>
                  <a:srgbClr val="0000CC"/>
                </a:solidFill>
                <a:latin typeface="+mn-lt"/>
              </a:rPr>
              <a:t>. На </a:t>
            </a:r>
            <a:r>
              <a:rPr lang="ru-RU" sz="2000" b="1" dirty="0" err="1">
                <a:solidFill>
                  <a:srgbClr val="0000CC"/>
                </a:solidFill>
                <a:latin typeface="+mn-lt"/>
              </a:rPr>
              <a:t>рівнинній</a:t>
            </a:r>
            <a:r>
              <a:rPr lang="ru-RU" sz="2000" b="1" dirty="0">
                <a:solidFill>
                  <a:srgbClr val="0000CC"/>
                </a:solidFill>
                <a:latin typeface="+mn-lt"/>
              </a:rPr>
              <a:t> </a:t>
            </a:r>
            <a:r>
              <a:rPr lang="ru-RU" sz="2000" b="1" dirty="0" err="1">
                <a:solidFill>
                  <a:srgbClr val="0000CC"/>
                </a:solidFill>
                <a:latin typeface="+mn-lt"/>
              </a:rPr>
              <a:t>місцевості</a:t>
            </a:r>
            <a:r>
              <a:rPr lang="ru-RU" sz="2000" b="1" dirty="0">
                <a:solidFill>
                  <a:srgbClr val="0000CC"/>
                </a:solidFill>
                <a:latin typeface="+mn-lt"/>
              </a:rPr>
              <a:t> вони </a:t>
            </a:r>
            <a:r>
              <a:rPr lang="ru-RU" sz="2000" b="1" dirty="0" err="1">
                <a:solidFill>
                  <a:srgbClr val="0000CC"/>
                </a:solidFill>
                <a:latin typeface="+mn-lt"/>
              </a:rPr>
              <a:t>бувають</a:t>
            </a:r>
            <a:r>
              <a:rPr lang="ru-RU" sz="2000" b="1" dirty="0">
                <a:solidFill>
                  <a:srgbClr val="0000CC"/>
                </a:solidFill>
                <a:latin typeface="+mn-lt"/>
              </a:rPr>
              <a:t> </a:t>
            </a:r>
            <a:r>
              <a:rPr lang="ru-RU" sz="2000" b="1" dirty="0" err="1">
                <a:solidFill>
                  <a:srgbClr val="0000CC"/>
                </a:solidFill>
                <a:latin typeface="+mn-lt"/>
              </a:rPr>
              <a:t>рідко</a:t>
            </a:r>
            <a:r>
              <a:rPr lang="ru-RU" sz="2000" b="1" dirty="0">
                <a:solidFill>
                  <a:srgbClr val="0000CC"/>
                </a:solidFill>
                <a:latin typeface="+mn-lt"/>
              </a:rPr>
              <a:t> і </a:t>
            </a:r>
            <a:r>
              <a:rPr lang="ru-RU" sz="2000" b="1" dirty="0" err="1">
                <a:solidFill>
                  <a:srgbClr val="0000CC"/>
                </a:solidFill>
                <a:latin typeface="+mn-lt"/>
              </a:rPr>
              <a:t>невеликої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p>
          <a:p>
            <a:pPr fontAlgn="auto">
              <a:spcBef>
                <a:spcPts val="0"/>
              </a:spcBef>
              <a:spcAft>
                <a:spcPts val="0"/>
              </a:spcAft>
              <a:defRPr/>
            </a:pPr>
            <a:r>
              <a:rPr lang="ru-RU" sz="2000" b="1" dirty="0" err="1">
                <a:solidFill>
                  <a:srgbClr val="0000CC"/>
                </a:solidFill>
                <a:latin typeface="+mn-lt"/>
              </a:rPr>
              <a:t>Під</a:t>
            </a:r>
            <a:r>
              <a:rPr lang="ru-RU" sz="2000" b="1" dirty="0">
                <a:solidFill>
                  <a:srgbClr val="0000CC"/>
                </a:solidFill>
                <a:latin typeface="+mn-lt"/>
              </a:rPr>
              <a:t> час </a:t>
            </a:r>
            <a:r>
              <a:rPr lang="ru-RU" sz="2000" b="1" dirty="0" err="1">
                <a:solidFill>
                  <a:srgbClr val="0000CC"/>
                </a:solidFill>
                <a:latin typeface="+mn-lt"/>
              </a:rPr>
              <a:t>слабкого</a:t>
            </a:r>
            <a:r>
              <a:rPr lang="ru-RU" sz="2000" b="1" dirty="0">
                <a:solidFill>
                  <a:srgbClr val="0000CC"/>
                </a:solidFill>
                <a:latin typeface="+mn-lt"/>
              </a:rPr>
              <a:t> </a:t>
            </a:r>
            <a:r>
              <a:rPr lang="ru-RU" sz="2000" b="1" dirty="0" err="1">
                <a:solidFill>
                  <a:srgbClr val="0000CC"/>
                </a:solidFill>
                <a:latin typeface="+mn-lt"/>
              </a:rPr>
              <a:t>землетрусу</a:t>
            </a:r>
            <a:r>
              <a:rPr lang="ru-RU" sz="2000" b="1" dirty="0">
                <a:solidFill>
                  <a:srgbClr val="0000CC"/>
                </a:solidFill>
                <a:latin typeface="+mn-lt"/>
              </a:rPr>
              <a:t> в </a:t>
            </a:r>
            <a:r>
              <a:rPr lang="ru-RU" sz="2000" b="1" dirty="0" err="1">
                <a:solidFill>
                  <a:srgbClr val="0000CC"/>
                </a:solidFill>
                <a:latin typeface="+mn-lt"/>
              </a:rPr>
              <a:t>будинках</a:t>
            </a:r>
            <a:r>
              <a:rPr lang="ru-RU" sz="2000" b="1" dirty="0">
                <a:solidFill>
                  <a:srgbClr val="0000CC"/>
                </a:solidFill>
                <a:latin typeface="+mn-lt"/>
              </a:rPr>
              <a:t> </a:t>
            </a:r>
            <a:r>
              <a:rPr lang="ru-RU" sz="2000" b="1" dirty="0" err="1">
                <a:solidFill>
                  <a:srgbClr val="0000CC"/>
                </a:solidFill>
                <a:latin typeface="+mn-lt"/>
              </a:rPr>
              <a:t>дзенькотить</a:t>
            </a:r>
            <a:r>
              <a:rPr lang="ru-RU" sz="2000" b="1" dirty="0">
                <a:solidFill>
                  <a:srgbClr val="0000CC"/>
                </a:solidFill>
                <a:latin typeface="+mn-lt"/>
              </a:rPr>
              <a:t> посуд, </a:t>
            </a:r>
            <a:r>
              <a:rPr lang="ru-RU" sz="2000" b="1" dirty="0" err="1">
                <a:solidFill>
                  <a:srgbClr val="0000CC"/>
                </a:solidFill>
                <a:latin typeface="+mn-lt"/>
              </a:rPr>
              <a:t>розгойдуються</a:t>
            </a:r>
            <a:r>
              <a:rPr lang="ru-RU" sz="2000" b="1" dirty="0">
                <a:solidFill>
                  <a:srgbClr val="0000CC"/>
                </a:solidFill>
                <a:latin typeface="+mn-lt"/>
              </a:rPr>
              <a:t> </a:t>
            </a:r>
            <a:r>
              <a:rPr lang="ru-RU" sz="2000" b="1" dirty="0" err="1">
                <a:solidFill>
                  <a:srgbClr val="0000CC"/>
                </a:solidFill>
                <a:latin typeface="+mn-lt"/>
              </a:rPr>
              <a:t>люстри</a:t>
            </a:r>
            <a:r>
              <a:rPr lang="ru-RU" sz="2000" b="1" dirty="0">
                <a:solidFill>
                  <a:srgbClr val="0000CC"/>
                </a:solidFill>
                <a:latin typeface="+mn-lt"/>
              </a:rPr>
              <a:t>, </a:t>
            </a:r>
            <a:r>
              <a:rPr lang="ru-RU" sz="2000" b="1" dirty="0" err="1">
                <a:solidFill>
                  <a:srgbClr val="0000CC"/>
                </a:solidFill>
                <a:latin typeface="+mn-lt"/>
              </a:rPr>
              <a:t>хитаються</a:t>
            </a:r>
            <a:r>
              <a:rPr lang="ru-RU" sz="2000" b="1" dirty="0">
                <a:solidFill>
                  <a:srgbClr val="0000CC"/>
                </a:solidFill>
                <a:latin typeface="+mn-lt"/>
              </a:rPr>
              <a:t> </a:t>
            </a:r>
            <a:r>
              <a:rPr lang="ru-RU" sz="2000" b="1" dirty="0" err="1">
                <a:solidFill>
                  <a:srgbClr val="0000CC"/>
                </a:solidFill>
                <a:latin typeface="+mn-lt"/>
              </a:rPr>
              <a:t>меблі</a:t>
            </a:r>
            <a:r>
              <a:rPr lang="ru-RU" sz="2000" b="1" dirty="0">
                <a:solidFill>
                  <a:srgbClr val="0000CC"/>
                </a:solidFill>
                <a:latin typeface="+mn-lt"/>
              </a:rPr>
              <a:t>… </a:t>
            </a:r>
            <a:r>
              <a:rPr lang="ru-RU" sz="2000" b="1" dirty="0" err="1">
                <a:solidFill>
                  <a:srgbClr val="0000CC"/>
                </a:solidFill>
                <a:latin typeface="+mn-lt"/>
              </a:rPr>
              <a:t>Під</a:t>
            </a:r>
            <a:r>
              <a:rPr lang="ru-RU" sz="2000" b="1" dirty="0">
                <a:solidFill>
                  <a:srgbClr val="0000CC"/>
                </a:solidFill>
                <a:latin typeface="+mn-lt"/>
              </a:rPr>
              <a:t> час </a:t>
            </a:r>
            <a:r>
              <a:rPr lang="ru-RU" sz="2000" b="1" dirty="0" err="1">
                <a:solidFill>
                  <a:srgbClr val="0000CC"/>
                </a:solidFill>
                <a:latin typeface="+mn-lt"/>
              </a:rPr>
              <a:t>сильних</a:t>
            </a:r>
            <a:r>
              <a:rPr lang="ru-RU" sz="2000" b="1" dirty="0">
                <a:solidFill>
                  <a:srgbClr val="0000CC"/>
                </a:solidFill>
                <a:latin typeface="+mn-lt"/>
              </a:rPr>
              <a:t> – </a:t>
            </a:r>
            <a:r>
              <a:rPr lang="ru-RU" sz="2000" b="1" dirty="0" err="1">
                <a:solidFill>
                  <a:srgbClr val="0000CC"/>
                </a:solidFill>
                <a:latin typeface="+mn-lt"/>
              </a:rPr>
              <a:t>пошкоджуються</a:t>
            </a:r>
            <a:r>
              <a:rPr lang="ru-RU" sz="2000" b="1" dirty="0">
                <a:solidFill>
                  <a:srgbClr val="0000CC"/>
                </a:solidFill>
                <a:latin typeface="+mn-lt"/>
              </a:rPr>
              <a:t> </a:t>
            </a:r>
            <a:r>
              <a:rPr lang="ru-RU" sz="2000" b="1" dirty="0" err="1">
                <a:solidFill>
                  <a:srgbClr val="0000CC"/>
                </a:solidFill>
                <a:latin typeface="+mn-lt"/>
              </a:rPr>
              <a:t>будинки</a:t>
            </a:r>
            <a:r>
              <a:rPr lang="ru-RU" sz="2000" b="1" dirty="0">
                <a:solidFill>
                  <a:srgbClr val="0000CC"/>
                </a:solidFill>
                <a:latin typeface="+mn-lt"/>
              </a:rPr>
              <a:t>: </a:t>
            </a:r>
            <a:r>
              <a:rPr lang="ru-RU" sz="2000" b="1" dirty="0" err="1">
                <a:solidFill>
                  <a:srgbClr val="0000CC"/>
                </a:solidFill>
                <a:latin typeface="+mn-lt"/>
              </a:rPr>
              <a:t>руйнуються</a:t>
            </a:r>
            <a:r>
              <a:rPr lang="ru-RU" sz="2000" b="1" dirty="0">
                <a:solidFill>
                  <a:srgbClr val="0000CC"/>
                </a:solidFill>
                <a:latin typeface="+mn-lt"/>
              </a:rPr>
              <a:t> </a:t>
            </a:r>
            <a:r>
              <a:rPr lang="ru-RU" sz="2000" b="1" dirty="0" err="1">
                <a:solidFill>
                  <a:srgbClr val="0000CC"/>
                </a:solidFill>
                <a:latin typeface="+mn-lt"/>
              </a:rPr>
              <a:t>дахи</a:t>
            </a:r>
            <a:r>
              <a:rPr lang="ru-RU" sz="2000" b="1" dirty="0">
                <a:solidFill>
                  <a:srgbClr val="0000CC"/>
                </a:solidFill>
                <a:latin typeface="+mn-lt"/>
              </a:rPr>
              <a:t>, </a:t>
            </a:r>
            <a:r>
              <a:rPr lang="ru-RU" sz="2000" b="1" dirty="0" err="1">
                <a:solidFill>
                  <a:srgbClr val="0000CC"/>
                </a:solidFill>
                <a:latin typeface="+mn-lt"/>
              </a:rPr>
              <a:t>обвалюються</a:t>
            </a:r>
            <a:r>
              <a:rPr lang="ru-RU" sz="2000" b="1" dirty="0">
                <a:solidFill>
                  <a:srgbClr val="0000CC"/>
                </a:solidFill>
                <a:latin typeface="+mn-lt"/>
              </a:rPr>
              <a:t> </a:t>
            </a:r>
            <a:r>
              <a:rPr lang="ru-RU" sz="2000" b="1" dirty="0" err="1">
                <a:solidFill>
                  <a:srgbClr val="0000CC"/>
                </a:solidFill>
                <a:latin typeface="+mn-lt"/>
              </a:rPr>
              <a:t>стелі</a:t>
            </a:r>
            <a:r>
              <a:rPr lang="ru-RU" sz="2000" b="1" dirty="0">
                <a:solidFill>
                  <a:srgbClr val="0000CC"/>
                </a:solidFill>
                <a:latin typeface="+mn-lt"/>
              </a:rPr>
              <a:t>, </a:t>
            </a:r>
            <a:r>
              <a:rPr lang="ru-RU" sz="2000" b="1" dirty="0" err="1">
                <a:solidFill>
                  <a:srgbClr val="0000CC"/>
                </a:solidFill>
                <a:latin typeface="+mn-lt"/>
              </a:rPr>
              <a:t>тріскаються</a:t>
            </a:r>
            <a:r>
              <a:rPr lang="ru-RU" sz="2000" b="1" dirty="0">
                <a:solidFill>
                  <a:srgbClr val="0000CC"/>
                </a:solidFill>
                <a:latin typeface="+mn-lt"/>
              </a:rPr>
              <a:t> </a:t>
            </a:r>
            <a:r>
              <a:rPr lang="ru-RU" sz="2000" b="1" dirty="0" err="1">
                <a:solidFill>
                  <a:srgbClr val="0000CC"/>
                </a:solidFill>
                <a:latin typeface="+mn-lt"/>
              </a:rPr>
              <a:t>стіни</a:t>
            </a:r>
            <a:r>
              <a:rPr lang="ru-RU" sz="2000" b="1" dirty="0">
                <a:solidFill>
                  <a:srgbClr val="0000CC"/>
                </a:solidFill>
                <a:latin typeface="+mn-lt"/>
              </a:rPr>
              <a:t>. </a:t>
            </a:r>
            <a:br>
              <a:rPr lang="ru-RU" sz="2000" b="1" dirty="0">
                <a:solidFill>
                  <a:srgbClr val="0000CC"/>
                </a:solidFill>
                <a:latin typeface="+mn-lt"/>
              </a:rPr>
            </a:br>
            <a:br>
              <a:rPr lang="ru-RU" sz="2000" b="1" dirty="0">
                <a:solidFill>
                  <a:srgbClr val="0000CC"/>
                </a:solidFill>
                <a:latin typeface="+mn-lt"/>
              </a:rPr>
            </a:br>
            <a:r>
              <a:rPr lang="ru-RU" sz="2000" b="1" i="1" dirty="0">
                <a:solidFill>
                  <a:schemeClr val="accent6"/>
                </a:solidFill>
                <a:latin typeface="+mn-lt"/>
              </a:rPr>
              <a:t>ПОВІНЬ</a:t>
            </a:r>
            <a:r>
              <a:rPr lang="ru-RU" sz="2000" b="1" dirty="0">
                <a:solidFill>
                  <a:srgbClr val="0000CC"/>
                </a:solidFill>
                <a:latin typeface="+mn-lt"/>
              </a:rPr>
              <a:t> –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розлиття</a:t>
            </a:r>
            <a:r>
              <a:rPr lang="ru-RU" sz="2000" b="1" dirty="0">
                <a:solidFill>
                  <a:srgbClr val="0000CC"/>
                </a:solidFill>
                <a:latin typeface="+mn-lt"/>
              </a:rPr>
              <a:t> </a:t>
            </a:r>
            <a:r>
              <a:rPr lang="ru-RU" sz="2000" b="1" dirty="0" err="1">
                <a:solidFill>
                  <a:srgbClr val="0000CC"/>
                </a:solidFill>
                <a:latin typeface="+mn-lt"/>
              </a:rPr>
              <a:t>річки</a:t>
            </a:r>
            <a:r>
              <a:rPr lang="ru-RU" sz="2000" b="1" dirty="0">
                <a:solidFill>
                  <a:srgbClr val="0000CC"/>
                </a:solidFill>
                <a:latin typeface="+mn-lt"/>
              </a:rPr>
              <a:t> </a:t>
            </a:r>
            <a:r>
              <a:rPr lang="ru-RU" sz="2000" b="1" dirty="0" err="1">
                <a:solidFill>
                  <a:srgbClr val="0000CC"/>
                </a:solidFill>
                <a:latin typeface="+mn-lt"/>
              </a:rPr>
              <a:t>під</a:t>
            </a:r>
            <a:r>
              <a:rPr lang="ru-RU" sz="2000" b="1" dirty="0">
                <a:solidFill>
                  <a:srgbClr val="0000CC"/>
                </a:solidFill>
                <a:latin typeface="+mn-lt"/>
              </a:rPr>
              <a:t> час </a:t>
            </a:r>
            <a:r>
              <a:rPr lang="ru-RU" sz="2000" b="1" dirty="0" err="1">
                <a:solidFill>
                  <a:srgbClr val="0000CC"/>
                </a:solidFill>
                <a:latin typeface="+mn-lt"/>
              </a:rPr>
              <a:t>таяння</a:t>
            </a:r>
            <a:r>
              <a:rPr lang="ru-RU" sz="2000" b="1" dirty="0">
                <a:solidFill>
                  <a:srgbClr val="0000CC"/>
                </a:solidFill>
                <a:latin typeface="+mn-lt"/>
              </a:rPr>
              <a:t> </a:t>
            </a:r>
            <a:r>
              <a:rPr lang="ru-RU" sz="2000" b="1" dirty="0" err="1">
                <a:solidFill>
                  <a:srgbClr val="0000CC"/>
                </a:solidFill>
                <a:latin typeface="+mn-lt"/>
              </a:rPr>
              <a:t>снігу</a:t>
            </a:r>
            <a:r>
              <a:rPr lang="ru-RU" sz="2000" b="1" dirty="0">
                <a:solidFill>
                  <a:srgbClr val="0000CC"/>
                </a:solidFill>
                <a:latin typeface="+mn-lt"/>
              </a:rPr>
              <a:t>, </a:t>
            </a:r>
            <a:r>
              <a:rPr lang="ru-RU" sz="2000" b="1" dirty="0" err="1">
                <a:solidFill>
                  <a:srgbClr val="0000CC"/>
                </a:solidFill>
                <a:latin typeface="+mn-lt"/>
              </a:rPr>
              <a:t>льоду</a:t>
            </a:r>
            <a:r>
              <a:rPr lang="ru-RU" sz="2000" b="1" dirty="0">
                <a:solidFill>
                  <a:srgbClr val="0000CC"/>
                </a:solidFill>
                <a:latin typeface="+mn-lt"/>
              </a:rPr>
              <a:t> </a:t>
            </a:r>
            <a:r>
              <a:rPr lang="ru-RU" sz="2000" b="1" dirty="0" err="1">
                <a:solidFill>
                  <a:srgbClr val="0000CC"/>
                </a:solidFill>
                <a:latin typeface="+mn-lt"/>
              </a:rPr>
              <a:t>або</a:t>
            </a:r>
            <a:r>
              <a:rPr lang="ru-RU" sz="2000" b="1" dirty="0">
                <a:solidFill>
                  <a:srgbClr val="0000CC"/>
                </a:solidFill>
                <a:latin typeface="+mn-lt"/>
              </a:rPr>
              <a:t> </a:t>
            </a:r>
            <a:r>
              <a:rPr lang="ru-RU" sz="2000" b="1" dirty="0" err="1">
                <a:solidFill>
                  <a:srgbClr val="0000CC"/>
                </a:solidFill>
                <a:latin typeface="+mn-lt"/>
              </a:rPr>
              <a:t>від</a:t>
            </a:r>
            <a:r>
              <a:rPr lang="ru-RU" sz="2000" b="1" dirty="0">
                <a:solidFill>
                  <a:srgbClr val="0000CC"/>
                </a:solidFill>
                <a:latin typeface="+mn-lt"/>
              </a:rPr>
              <a:t> </a:t>
            </a:r>
            <a:r>
              <a:rPr lang="ru-RU" sz="2000" b="1" dirty="0" err="1">
                <a:solidFill>
                  <a:srgbClr val="0000CC"/>
                </a:solidFill>
                <a:latin typeface="+mn-lt"/>
              </a:rPr>
              <a:t>тривалих</a:t>
            </a:r>
            <a:r>
              <a:rPr lang="ru-RU" sz="2000" b="1" dirty="0">
                <a:solidFill>
                  <a:srgbClr val="0000CC"/>
                </a:solidFill>
                <a:latin typeface="+mn-lt"/>
              </a:rPr>
              <a:t> </a:t>
            </a:r>
            <a:r>
              <a:rPr lang="ru-RU" sz="2000" b="1" dirty="0" err="1">
                <a:solidFill>
                  <a:srgbClr val="0000CC"/>
                </a:solidFill>
                <a:latin typeface="+mn-lt"/>
              </a:rPr>
              <a:t>дощів</a:t>
            </a:r>
            <a:r>
              <a:rPr lang="ru-RU" sz="2000" b="1" dirty="0">
                <a:solidFill>
                  <a:srgbClr val="0000CC"/>
                </a:solidFill>
                <a:latin typeface="+mn-lt"/>
              </a:rPr>
              <a:t> і злив. </a:t>
            </a:r>
            <a:r>
              <a:rPr lang="ru-RU" sz="2000" b="1" dirty="0" err="1">
                <a:solidFill>
                  <a:srgbClr val="0000CC"/>
                </a:solidFill>
                <a:latin typeface="+mn-lt"/>
              </a:rPr>
              <a:t>Найчастіше</a:t>
            </a:r>
            <a:r>
              <a:rPr lang="ru-RU" sz="2000" b="1" dirty="0">
                <a:solidFill>
                  <a:srgbClr val="0000CC"/>
                </a:solidFill>
                <a:latin typeface="+mn-lt"/>
              </a:rPr>
              <a:t> </a:t>
            </a:r>
            <a:r>
              <a:rPr lang="ru-RU" sz="2000" b="1" dirty="0" err="1">
                <a:solidFill>
                  <a:srgbClr val="0000CC"/>
                </a:solidFill>
                <a:latin typeface="+mn-lt"/>
              </a:rPr>
              <a:t>повені</a:t>
            </a:r>
            <a:r>
              <a:rPr lang="ru-RU" sz="2000" b="1" dirty="0">
                <a:solidFill>
                  <a:srgbClr val="0000CC"/>
                </a:solidFill>
                <a:latin typeface="+mn-lt"/>
              </a:rPr>
              <a:t> </a:t>
            </a:r>
            <a:r>
              <a:rPr lang="ru-RU" sz="2000" b="1" dirty="0" err="1">
                <a:solidFill>
                  <a:srgbClr val="0000CC"/>
                </a:solidFill>
                <a:latin typeface="+mn-lt"/>
              </a:rPr>
              <a:t>бувають</a:t>
            </a:r>
            <a:r>
              <a:rPr lang="ru-RU" sz="2000" b="1" dirty="0">
                <a:solidFill>
                  <a:srgbClr val="0000CC"/>
                </a:solidFill>
                <a:latin typeface="+mn-lt"/>
              </a:rPr>
              <a:t> у тих селах і </a:t>
            </a:r>
            <a:r>
              <a:rPr lang="ru-RU" sz="2000" b="1" dirty="0" err="1">
                <a:solidFill>
                  <a:srgbClr val="0000CC"/>
                </a:solidFill>
                <a:latin typeface="+mn-lt"/>
              </a:rPr>
              <a:t>містах</a:t>
            </a:r>
            <a:r>
              <a:rPr lang="ru-RU" sz="2000" b="1" dirty="0">
                <a:solidFill>
                  <a:srgbClr val="0000CC"/>
                </a:solidFill>
                <a:latin typeface="+mn-lt"/>
              </a:rPr>
              <a:t>, </a:t>
            </a:r>
            <a:r>
              <a:rPr lang="ru-RU" sz="2000" b="1" dirty="0" err="1">
                <a:solidFill>
                  <a:srgbClr val="0000CC"/>
                </a:solidFill>
                <a:latin typeface="+mn-lt"/>
              </a:rPr>
              <a:t>які</a:t>
            </a:r>
            <a:r>
              <a:rPr lang="ru-RU" sz="2000" b="1" dirty="0">
                <a:solidFill>
                  <a:srgbClr val="0000CC"/>
                </a:solidFill>
                <a:latin typeface="+mn-lt"/>
              </a:rPr>
              <a:t> </a:t>
            </a:r>
            <a:r>
              <a:rPr lang="ru-RU" sz="2000" b="1" dirty="0" err="1">
                <a:solidFill>
                  <a:srgbClr val="0000CC"/>
                </a:solidFill>
                <a:latin typeface="+mn-lt"/>
              </a:rPr>
              <a:t>розміщені</a:t>
            </a:r>
            <a:r>
              <a:rPr lang="ru-RU" sz="2000" b="1" dirty="0">
                <a:solidFill>
                  <a:srgbClr val="0000CC"/>
                </a:solidFill>
                <a:latin typeface="+mn-lt"/>
              </a:rPr>
              <a:t> на берегах </a:t>
            </a:r>
            <a:r>
              <a:rPr lang="ru-RU" sz="2000" b="1" dirty="0" err="1">
                <a:solidFill>
                  <a:srgbClr val="0000CC"/>
                </a:solidFill>
                <a:latin typeface="+mn-lt"/>
              </a:rPr>
              <a:t>річок</a:t>
            </a:r>
            <a:r>
              <a:rPr lang="ru-RU" sz="2000" b="1" dirty="0">
                <a:solidFill>
                  <a:srgbClr val="0000CC"/>
                </a:solidFill>
                <a:latin typeface="+mn-l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352928" cy="5940088"/>
          </a:xfrm>
          <a:prstGeom prst="rect">
            <a:avLst/>
          </a:prstGeom>
        </p:spPr>
        <p:txBody>
          <a:bodyPr wrap="square">
            <a:spAutoFit/>
          </a:bodyPr>
          <a:lstStyle/>
          <a:p>
            <a:pPr algn="ctr" fontAlgn="auto">
              <a:spcBef>
                <a:spcPts val="0"/>
              </a:spcBef>
              <a:spcAft>
                <a:spcPts val="0"/>
              </a:spcAft>
              <a:defRPr/>
            </a:pPr>
            <a:r>
              <a:rPr lang="uk-UA" sz="3200" b="1" i="1" dirty="0">
                <a:solidFill>
                  <a:srgbClr val="0000CC"/>
                </a:solidFill>
                <a:latin typeface="+mn-lt"/>
              </a:rPr>
              <a:t>Дії під час </a:t>
            </a:r>
          </a:p>
          <a:p>
            <a:pPr algn="ctr" fontAlgn="auto">
              <a:spcBef>
                <a:spcPts val="0"/>
              </a:spcBef>
              <a:spcAft>
                <a:spcPts val="0"/>
              </a:spcAft>
              <a:defRPr/>
            </a:pPr>
            <a:r>
              <a:rPr lang="ru-RU" sz="3200" dirty="0">
                <a:solidFill>
                  <a:schemeClr val="accent6"/>
                </a:solidFill>
                <a:latin typeface="+mn-lt"/>
              </a:rPr>
              <a:t>ГРОЗИ</a:t>
            </a:r>
            <a:endParaRPr lang="ru-RU" sz="3200" dirty="0">
              <a:latin typeface="+mn-lt"/>
            </a:endParaRPr>
          </a:p>
          <a:p>
            <a:pPr algn="ctr" fontAlgn="auto">
              <a:spcBef>
                <a:spcPts val="0"/>
              </a:spcBef>
              <a:spcAft>
                <a:spcPts val="0"/>
              </a:spcAft>
              <a:defRPr/>
            </a:pPr>
            <a:r>
              <a:rPr lang="ru-RU" sz="2800" dirty="0">
                <a:solidFill>
                  <a:srgbClr val="0000CC"/>
                </a:solidFill>
                <a:latin typeface="+mn-lt"/>
              </a:rPr>
              <a:t>*</a:t>
            </a:r>
            <a:r>
              <a:rPr lang="ru-RU" sz="2400" dirty="0">
                <a:solidFill>
                  <a:srgbClr val="0000CC"/>
                </a:solidFill>
                <a:latin typeface="+mn-lt"/>
              </a:rPr>
              <a:t>не </a:t>
            </a:r>
            <a:r>
              <a:rPr lang="ru-RU" sz="2400" dirty="0" err="1">
                <a:solidFill>
                  <a:srgbClr val="0000CC"/>
                </a:solidFill>
                <a:latin typeface="+mn-lt"/>
              </a:rPr>
              <a:t>виходити</a:t>
            </a:r>
            <a:r>
              <a:rPr lang="ru-RU" sz="2400" dirty="0">
                <a:solidFill>
                  <a:srgbClr val="0000CC"/>
                </a:solidFill>
                <a:latin typeface="+mn-lt"/>
              </a:rPr>
              <a:t> з дому, </a:t>
            </a:r>
            <a:r>
              <a:rPr lang="ru-RU" sz="2400" dirty="0" err="1">
                <a:solidFill>
                  <a:srgbClr val="0000CC"/>
                </a:solidFill>
                <a:latin typeface="+mn-lt"/>
              </a:rPr>
              <a:t>зачинити</a:t>
            </a:r>
            <a:r>
              <a:rPr lang="ru-RU" sz="2400" dirty="0">
                <a:solidFill>
                  <a:srgbClr val="0000CC"/>
                </a:solidFill>
                <a:latin typeface="+mn-lt"/>
              </a:rPr>
              <a:t> </a:t>
            </a:r>
            <a:r>
              <a:rPr lang="ru-RU" sz="2400" dirty="0" err="1">
                <a:solidFill>
                  <a:srgbClr val="0000CC"/>
                </a:solidFill>
                <a:latin typeface="+mn-lt"/>
              </a:rPr>
              <a:t>вікна</a:t>
            </a:r>
            <a:r>
              <a:rPr lang="ru-RU" sz="2400" dirty="0">
                <a:solidFill>
                  <a:srgbClr val="0000CC"/>
                </a:solidFill>
                <a:latin typeface="+mn-lt"/>
              </a:rPr>
              <a:t>, </a:t>
            </a:r>
            <a:r>
              <a:rPr lang="ru-RU" sz="2400" dirty="0" err="1">
                <a:solidFill>
                  <a:srgbClr val="0000CC"/>
                </a:solidFill>
                <a:latin typeface="+mn-lt"/>
              </a:rPr>
              <a:t>двері</a:t>
            </a:r>
            <a:r>
              <a:rPr lang="ru-RU" sz="2400" dirty="0">
                <a:solidFill>
                  <a:srgbClr val="0000CC"/>
                </a:solidFill>
                <a:latin typeface="+mn-lt"/>
              </a:rPr>
              <a:t> і </a:t>
            </a:r>
            <a:r>
              <a:rPr lang="ru-RU" sz="2400" dirty="0" err="1">
                <a:solidFill>
                  <a:srgbClr val="0000CC"/>
                </a:solidFill>
                <a:latin typeface="+mn-lt"/>
              </a:rPr>
              <a:t>димоходи</a:t>
            </a:r>
            <a:r>
              <a:rPr lang="ru-RU" sz="2400" dirty="0">
                <a:solidFill>
                  <a:srgbClr val="0000CC"/>
                </a:solidFill>
                <a:latin typeface="+mn-lt"/>
              </a:rPr>
              <a:t>, </a:t>
            </a:r>
            <a:r>
              <a:rPr lang="ru-RU" sz="2400" dirty="0" err="1">
                <a:solidFill>
                  <a:srgbClr val="0000CC"/>
                </a:solidFill>
                <a:latin typeface="+mn-lt"/>
              </a:rPr>
              <a:t>подбати</a:t>
            </a:r>
            <a:r>
              <a:rPr lang="ru-RU" sz="2400" dirty="0">
                <a:solidFill>
                  <a:srgbClr val="0000CC"/>
                </a:solidFill>
                <a:latin typeface="+mn-lt"/>
              </a:rPr>
              <a:t>, </a:t>
            </a:r>
            <a:r>
              <a:rPr lang="ru-RU" sz="2400" dirty="0" err="1">
                <a:solidFill>
                  <a:srgbClr val="0000CC"/>
                </a:solidFill>
                <a:latin typeface="+mn-lt"/>
              </a:rPr>
              <a:t>щоб</a:t>
            </a:r>
            <a:r>
              <a:rPr lang="ru-RU" sz="2400" dirty="0">
                <a:solidFill>
                  <a:srgbClr val="0000CC"/>
                </a:solidFill>
                <a:latin typeface="+mn-lt"/>
              </a:rPr>
              <a:t> не </a:t>
            </a:r>
            <a:r>
              <a:rPr lang="ru-RU" sz="2400" dirty="0" err="1">
                <a:solidFill>
                  <a:srgbClr val="0000CC"/>
                </a:solidFill>
                <a:latin typeface="+mn-lt"/>
              </a:rPr>
              <a:t>було</a:t>
            </a:r>
            <a:r>
              <a:rPr lang="ru-RU" sz="2400" dirty="0">
                <a:solidFill>
                  <a:srgbClr val="0000CC"/>
                </a:solidFill>
                <a:latin typeface="+mn-lt"/>
              </a:rPr>
              <a:t> </a:t>
            </a:r>
            <a:r>
              <a:rPr lang="ru-RU" sz="2400" dirty="0" err="1">
                <a:solidFill>
                  <a:srgbClr val="0000CC"/>
                </a:solidFill>
                <a:latin typeface="+mn-lt"/>
              </a:rPr>
              <a:t>протягу</a:t>
            </a:r>
            <a:r>
              <a:rPr lang="ru-RU" sz="2400" dirty="0">
                <a:solidFill>
                  <a:srgbClr val="0000CC"/>
                </a:solidFill>
                <a:latin typeface="+mn-lt"/>
              </a:rPr>
              <a:t>, </a:t>
            </a:r>
            <a:r>
              <a:rPr lang="ru-RU" sz="2400" dirty="0" err="1">
                <a:solidFill>
                  <a:srgbClr val="0000CC"/>
                </a:solidFill>
                <a:latin typeface="+mn-lt"/>
              </a:rPr>
              <a:t>який</a:t>
            </a:r>
            <a:r>
              <a:rPr lang="ru-RU" sz="2400" dirty="0">
                <a:solidFill>
                  <a:srgbClr val="0000CC"/>
                </a:solidFill>
                <a:latin typeface="+mn-lt"/>
              </a:rPr>
              <a:t> </a:t>
            </a:r>
            <a:r>
              <a:rPr lang="ru-RU" sz="2400" dirty="0" err="1">
                <a:solidFill>
                  <a:srgbClr val="0000CC"/>
                </a:solidFill>
                <a:latin typeface="+mn-lt"/>
              </a:rPr>
              <a:t>може</a:t>
            </a:r>
            <a:r>
              <a:rPr lang="ru-RU" sz="2400" dirty="0">
                <a:solidFill>
                  <a:srgbClr val="0000CC"/>
                </a:solidFill>
                <a:latin typeface="+mn-lt"/>
              </a:rPr>
              <a:t> </a:t>
            </a:r>
            <a:r>
              <a:rPr lang="ru-RU" sz="2400" dirty="0" err="1">
                <a:solidFill>
                  <a:srgbClr val="0000CC"/>
                </a:solidFill>
                <a:latin typeface="+mn-lt"/>
              </a:rPr>
              <a:t>привернути</a:t>
            </a:r>
            <a:r>
              <a:rPr lang="ru-RU" sz="2400" dirty="0">
                <a:solidFill>
                  <a:srgbClr val="0000CC"/>
                </a:solidFill>
                <a:latin typeface="+mn-lt"/>
              </a:rPr>
              <a:t> </a:t>
            </a:r>
            <a:r>
              <a:rPr lang="ru-RU" sz="2400" dirty="0" err="1">
                <a:solidFill>
                  <a:srgbClr val="0000CC"/>
                </a:solidFill>
                <a:latin typeface="+mn-lt"/>
              </a:rPr>
              <a:t>кульову</a:t>
            </a:r>
            <a:r>
              <a:rPr lang="ru-RU" sz="2400" dirty="0">
                <a:solidFill>
                  <a:srgbClr val="0000CC"/>
                </a:solidFill>
                <a:latin typeface="+mn-lt"/>
              </a:rPr>
              <a:t> </a:t>
            </a:r>
            <a:r>
              <a:rPr lang="ru-RU" sz="2400" dirty="0" err="1">
                <a:solidFill>
                  <a:srgbClr val="0000CC"/>
                </a:solidFill>
                <a:latin typeface="+mn-lt"/>
              </a:rPr>
              <a:t>блискавку</a:t>
            </a:r>
            <a:r>
              <a:rPr lang="ru-RU" sz="2400" dirty="0">
                <a:solidFill>
                  <a:srgbClr val="0000CC"/>
                </a:solidFill>
                <a:latin typeface="+mn-lt"/>
              </a:rPr>
              <a:t>;</a:t>
            </a:r>
          </a:p>
          <a:p>
            <a:pPr fontAlgn="auto">
              <a:spcBef>
                <a:spcPts val="0"/>
              </a:spcBef>
              <a:spcAft>
                <a:spcPts val="0"/>
              </a:spcAft>
              <a:defRPr/>
            </a:pPr>
            <a:endParaRPr lang="ru-RU" sz="2400" dirty="0">
              <a:solidFill>
                <a:srgbClr val="0000CC"/>
              </a:solidFill>
              <a:latin typeface="+mn-lt"/>
            </a:endParaRPr>
          </a:p>
          <a:p>
            <a:pPr fontAlgn="auto">
              <a:spcBef>
                <a:spcPts val="0"/>
              </a:spcBef>
              <a:spcAft>
                <a:spcPts val="0"/>
              </a:spcAft>
              <a:defRPr/>
            </a:pPr>
            <a:r>
              <a:rPr lang="ru-RU" sz="2400" dirty="0">
                <a:solidFill>
                  <a:srgbClr val="0000CC"/>
                </a:solidFill>
                <a:latin typeface="+mn-lt"/>
              </a:rPr>
              <a:t>*не </a:t>
            </a:r>
            <a:r>
              <a:rPr lang="ru-RU" sz="2400" dirty="0" err="1">
                <a:solidFill>
                  <a:srgbClr val="0000CC"/>
                </a:solidFill>
                <a:latin typeface="+mn-lt"/>
              </a:rPr>
              <a:t>можна</a:t>
            </a:r>
            <a:r>
              <a:rPr lang="ru-RU" sz="2400" dirty="0">
                <a:solidFill>
                  <a:srgbClr val="0000CC"/>
                </a:solidFill>
                <a:latin typeface="+mn-lt"/>
              </a:rPr>
              <a:t> </a:t>
            </a:r>
            <a:r>
              <a:rPr lang="ru-RU" sz="2400" dirty="0" err="1">
                <a:solidFill>
                  <a:srgbClr val="0000CC"/>
                </a:solidFill>
                <a:latin typeface="+mn-lt"/>
              </a:rPr>
              <a:t>стояти</a:t>
            </a:r>
            <a:r>
              <a:rPr lang="ru-RU" sz="2400" dirty="0">
                <a:solidFill>
                  <a:srgbClr val="0000CC"/>
                </a:solidFill>
                <a:latin typeface="+mn-lt"/>
              </a:rPr>
              <a:t> </a:t>
            </a:r>
            <a:r>
              <a:rPr lang="ru-RU" sz="2400" dirty="0" err="1">
                <a:solidFill>
                  <a:srgbClr val="0000CC"/>
                </a:solidFill>
                <a:latin typeface="+mn-lt"/>
              </a:rPr>
              <a:t>біля</a:t>
            </a:r>
            <a:r>
              <a:rPr lang="ru-RU" sz="2400" dirty="0">
                <a:solidFill>
                  <a:srgbClr val="0000CC"/>
                </a:solidFill>
                <a:latin typeface="+mn-lt"/>
              </a:rPr>
              <a:t> (</a:t>
            </a:r>
            <a:r>
              <a:rPr lang="ru-RU" sz="2400" dirty="0" err="1">
                <a:solidFill>
                  <a:srgbClr val="0000CC"/>
                </a:solidFill>
                <a:latin typeface="+mn-lt"/>
              </a:rPr>
              <a:t>під</a:t>
            </a:r>
            <a:r>
              <a:rPr lang="ru-RU" sz="2400" dirty="0">
                <a:solidFill>
                  <a:srgbClr val="0000CC"/>
                </a:solidFill>
                <a:latin typeface="+mn-lt"/>
              </a:rPr>
              <a:t>) дерев, </a:t>
            </a:r>
            <a:r>
              <a:rPr lang="uk-UA" sz="2400" dirty="0">
                <a:solidFill>
                  <a:srgbClr val="0000CC"/>
                </a:solidFill>
                <a:latin typeface="+mn-lt"/>
              </a:rPr>
              <a:t>опор л</a:t>
            </a:r>
            <a:r>
              <a:rPr lang="ru-RU" sz="2400" dirty="0" err="1">
                <a:solidFill>
                  <a:srgbClr val="0000CC"/>
                </a:solidFill>
                <a:latin typeface="+mn-lt"/>
              </a:rPr>
              <a:t>інії</a:t>
            </a:r>
            <a:r>
              <a:rPr lang="ru-RU" sz="2400" dirty="0">
                <a:solidFill>
                  <a:srgbClr val="0000CC"/>
                </a:solidFill>
                <a:latin typeface="+mn-lt"/>
              </a:rPr>
              <a:t> </a:t>
            </a:r>
            <a:r>
              <a:rPr lang="ru-RU" sz="2400" dirty="0" err="1">
                <a:solidFill>
                  <a:srgbClr val="0000CC"/>
                </a:solidFill>
                <a:latin typeface="+mn-lt"/>
              </a:rPr>
              <a:t>електропередач</a:t>
            </a:r>
            <a:r>
              <a:rPr lang="ru-RU" sz="2400" dirty="0">
                <a:solidFill>
                  <a:srgbClr val="0000CC"/>
                </a:solidFill>
                <a:latin typeface="+mn-lt"/>
              </a:rPr>
              <a:t>, </a:t>
            </a:r>
            <a:r>
              <a:rPr lang="uk-UA" sz="2400" dirty="0">
                <a:solidFill>
                  <a:srgbClr val="0000CC"/>
                </a:solidFill>
                <a:latin typeface="+mn-lt"/>
              </a:rPr>
              <a:t>будівель і споруд, високих парканів, стовпів, щогл, проводів,  </a:t>
            </a:r>
            <a:r>
              <a:rPr lang="ru-RU" sz="2400" dirty="0" err="1">
                <a:solidFill>
                  <a:srgbClr val="0000CC"/>
                </a:solidFill>
                <a:latin typeface="+mn-lt"/>
              </a:rPr>
              <a:t>бігти</a:t>
            </a:r>
            <a:r>
              <a:rPr lang="ru-RU" sz="2400" dirty="0">
                <a:solidFill>
                  <a:srgbClr val="0000CC"/>
                </a:solidFill>
                <a:latin typeface="+mn-lt"/>
              </a:rPr>
              <a:t> у </a:t>
            </a:r>
            <a:r>
              <a:rPr lang="ru-RU" sz="2400" dirty="0" err="1">
                <a:solidFill>
                  <a:srgbClr val="0000CC"/>
                </a:solidFill>
                <a:latin typeface="+mn-lt"/>
              </a:rPr>
              <a:t>відкритому</a:t>
            </a:r>
            <a:r>
              <a:rPr lang="ru-RU" sz="2400" dirty="0">
                <a:solidFill>
                  <a:srgbClr val="0000CC"/>
                </a:solidFill>
                <a:latin typeface="+mn-lt"/>
              </a:rPr>
              <a:t> </a:t>
            </a:r>
            <a:r>
              <a:rPr lang="ru-RU" sz="2400" dirty="0" err="1">
                <a:solidFill>
                  <a:srgbClr val="0000CC"/>
                </a:solidFill>
                <a:latin typeface="+mn-lt"/>
              </a:rPr>
              <a:t>полі</a:t>
            </a:r>
            <a:r>
              <a:rPr lang="ru-RU" sz="2400" dirty="0">
                <a:solidFill>
                  <a:srgbClr val="0000CC"/>
                </a:solidFill>
                <a:latin typeface="+mn-lt"/>
              </a:rPr>
              <a:t>;</a:t>
            </a:r>
          </a:p>
          <a:p>
            <a:pPr fontAlgn="auto">
              <a:spcBef>
                <a:spcPts val="0"/>
              </a:spcBef>
              <a:spcAft>
                <a:spcPts val="0"/>
              </a:spcAft>
              <a:defRPr/>
            </a:pPr>
            <a:br>
              <a:rPr lang="ru-RU" sz="2400" dirty="0">
                <a:solidFill>
                  <a:srgbClr val="0000CC"/>
                </a:solidFill>
                <a:latin typeface="+mn-lt"/>
              </a:rPr>
            </a:br>
            <a:r>
              <a:rPr lang="ru-RU" sz="2400" dirty="0">
                <a:solidFill>
                  <a:srgbClr val="0000CC"/>
                </a:solidFill>
                <a:latin typeface="+mn-lt"/>
              </a:rPr>
              <a:t>*</a:t>
            </a:r>
            <a:r>
              <a:rPr lang="ru-RU" sz="2400" dirty="0" err="1">
                <a:solidFill>
                  <a:srgbClr val="0000CC"/>
                </a:solidFill>
                <a:latin typeface="+mn-lt"/>
              </a:rPr>
              <a:t>радіо</a:t>
            </a:r>
            <a:r>
              <a:rPr lang="ru-RU" sz="2400" dirty="0">
                <a:solidFill>
                  <a:srgbClr val="0000CC"/>
                </a:solidFill>
                <a:latin typeface="+mn-lt"/>
              </a:rPr>
              <a:t>, </a:t>
            </a:r>
            <a:r>
              <a:rPr lang="ru-RU" sz="2400" dirty="0" err="1">
                <a:solidFill>
                  <a:srgbClr val="0000CC"/>
                </a:solidFill>
                <a:latin typeface="+mn-lt"/>
              </a:rPr>
              <a:t>телевізори</a:t>
            </a:r>
            <a:r>
              <a:rPr lang="ru-RU" sz="2400" dirty="0">
                <a:solidFill>
                  <a:srgbClr val="0000CC"/>
                </a:solidFill>
                <a:latin typeface="+mn-lt"/>
              </a:rPr>
              <a:t> та </a:t>
            </a:r>
            <a:r>
              <a:rPr lang="ru-RU" sz="2400" dirty="0" err="1">
                <a:solidFill>
                  <a:srgbClr val="0000CC"/>
                </a:solidFill>
                <a:latin typeface="+mn-lt"/>
              </a:rPr>
              <a:t>іншу</a:t>
            </a:r>
            <a:r>
              <a:rPr lang="ru-RU" sz="2400" dirty="0">
                <a:solidFill>
                  <a:srgbClr val="0000CC"/>
                </a:solidFill>
                <a:latin typeface="+mn-lt"/>
              </a:rPr>
              <a:t> </a:t>
            </a:r>
            <a:r>
              <a:rPr lang="ru-RU" sz="2400" dirty="0" err="1">
                <a:solidFill>
                  <a:srgbClr val="0000CC"/>
                </a:solidFill>
                <a:latin typeface="+mn-lt"/>
              </a:rPr>
              <a:t>техніку</a:t>
            </a:r>
            <a:r>
              <a:rPr lang="ru-RU" sz="2400" dirty="0">
                <a:solidFill>
                  <a:srgbClr val="0000CC"/>
                </a:solidFill>
                <a:latin typeface="+mn-lt"/>
              </a:rPr>
              <a:t> </a:t>
            </a:r>
            <a:r>
              <a:rPr lang="ru-RU" sz="2400" dirty="0" err="1">
                <a:solidFill>
                  <a:srgbClr val="0000CC"/>
                </a:solidFill>
                <a:latin typeface="+mn-lt"/>
              </a:rPr>
              <a:t>вимкнути</a:t>
            </a:r>
            <a:r>
              <a:rPr lang="ru-RU" sz="2400" dirty="0">
                <a:solidFill>
                  <a:srgbClr val="0000CC"/>
                </a:solidFill>
                <a:latin typeface="+mn-lt"/>
              </a:rPr>
              <a:t> </a:t>
            </a:r>
            <a:r>
              <a:rPr lang="ru-RU" sz="2400" dirty="0" err="1">
                <a:solidFill>
                  <a:srgbClr val="0000CC"/>
                </a:solidFill>
                <a:latin typeface="+mn-lt"/>
              </a:rPr>
              <a:t>з</a:t>
            </a:r>
            <a:r>
              <a:rPr lang="ru-RU" sz="2400" dirty="0">
                <a:solidFill>
                  <a:srgbClr val="0000CC"/>
                </a:solidFill>
                <a:latin typeface="+mn-lt"/>
              </a:rPr>
              <a:t> </a:t>
            </a:r>
            <a:r>
              <a:rPr lang="ru-RU" sz="2400" dirty="0" err="1">
                <a:solidFill>
                  <a:srgbClr val="0000CC"/>
                </a:solidFill>
                <a:latin typeface="+mn-lt"/>
              </a:rPr>
              <a:t>електромережі</a:t>
            </a:r>
            <a:r>
              <a:rPr lang="ru-RU" sz="2400" dirty="0">
                <a:solidFill>
                  <a:srgbClr val="0000CC"/>
                </a:solidFill>
                <a:latin typeface="+mn-lt"/>
              </a:rPr>
              <a:t> (розетки);</a:t>
            </a:r>
          </a:p>
          <a:p>
            <a:pPr fontAlgn="auto">
              <a:spcBef>
                <a:spcPts val="0"/>
              </a:spcBef>
              <a:spcAft>
                <a:spcPts val="0"/>
              </a:spcAft>
              <a:defRPr/>
            </a:pPr>
            <a:endParaRPr lang="ru-RU" sz="2400" dirty="0">
              <a:solidFill>
                <a:srgbClr val="0000CC"/>
              </a:solidFill>
              <a:latin typeface="+mn-lt"/>
            </a:endParaRPr>
          </a:p>
          <a:p>
            <a:pPr fontAlgn="auto">
              <a:spcBef>
                <a:spcPts val="0"/>
              </a:spcBef>
              <a:spcAft>
                <a:spcPts val="0"/>
              </a:spcAft>
              <a:defRPr/>
            </a:pPr>
            <a:r>
              <a:rPr lang="ru-RU" sz="2400" dirty="0">
                <a:solidFill>
                  <a:srgbClr val="0000CC"/>
                </a:solidFill>
                <a:latin typeface="+mn-lt"/>
              </a:rPr>
              <a:t>*не </a:t>
            </a:r>
            <a:r>
              <a:rPr lang="ru-RU" sz="2400" dirty="0" err="1">
                <a:solidFill>
                  <a:srgbClr val="0000CC"/>
                </a:solidFill>
                <a:latin typeface="+mn-lt"/>
              </a:rPr>
              <a:t>можна</a:t>
            </a:r>
            <a:r>
              <a:rPr lang="ru-RU" sz="2400" dirty="0">
                <a:solidFill>
                  <a:srgbClr val="0000CC"/>
                </a:solidFill>
                <a:latin typeface="+mn-lt"/>
              </a:rPr>
              <a:t> </a:t>
            </a:r>
            <a:r>
              <a:rPr lang="ru-RU" sz="2400" dirty="0" err="1">
                <a:solidFill>
                  <a:srgbClr val="0000CC"/>
                </a:solidFill>
                <a:latin typeface="+mn-lt"/>
              </a:rPr>
              <a:t>топити</a:t>
            </a:r>
            <a:r>
              <a:rPr lang="ru-RU" sz="2400" dirty="0">
                <a:solidFill>
                  <a:srgbClr val="0000CC"/>
                </a:solidFill>
                <a:latin typeface="+mn-lt"/>
              </a:rPr>
              <a:t> </a:t>
            </a:r>
            <a:r>
              <a:rPr lang="ru-RU" sz="2400" dirty="0" err="1">
                <a:solidFill>
                  <a:srgbClr val="0000CC"/>
                </a:solidFill>
                <a:latin typeface="+mn-lt"/>
              </a:rPr>
              <a:t>піч</a:t>
            </a:r>
            <a:r>
              <a:rPr lang="ru-RU" sz="2400" dirty="0">
                <a:solidFill>
                  <a:srgbClr val="0000CC"/>
                </a:solidFill>
                <a:latin typeface="+mn-lt"/>
              </a:rPr>
              <a:t>, </a:t>
            </a:r>
            <a:r>
              <a:rPr lang="ru-RU" sz="2400" dirty="0" err="1">
                <a:solidFill>
                  <a:srgbClr val="0000CC"/>
                </a:solidFill>
                <a:latin typeface="+mn-lt"/>
              </a:rPr>
              <a:t>бо</a:t>
            </a:r>
            <a:r>
              <a:rPr lang="ru-RU" sz="2400" dirty="0">
                <a:solidFill>
                  <a:srgbClr val="0000CC"/>
                </a:solidFill>
                <a:latin typeface="+mn-lt"/>
              </a:rPr>
              <a:t> </a:t>
            </a:r>
            <a:r>
              <a:rPr lang="ru-RU" sz="2400" dirty="0" err="1">
                <a:solidFill>
                  <a:srgbClr val="0000CC"/>
                </a:solidFill>
                <a:latin typeface="+mn-lt"/>
              </a:rPr>
              <a:t>дим</a:t>
            </a:r>
            <a:r>
              <a:rPr lang="ru-RU" sz="2400" dirty="0">
                <a:solidFill>
                  <a:srgbClr val="0000CC"/>
                </a:solidFill>
                <a:latin typeface="+mn-lt"/>
              </a:rPr>
              <a:t>, </a:t>
            </a:r>
            <a:r>
              <a:rPr lang="ru-RU" sz="2400" dirty="0" err="1">
                <a:solidFill>
                  <a:srgbClr val="0000CC"/>
                </a:solidFill>
                <a:latin typeface="+mn-lt"/>
              </a:rPr>
              <a:t>що</a:t>
            </a:r>
            <a:r>
              <a:rPr lang="ru-RU" sz="2400" dirty="0">
                <a:solidFill>
                  <a:srgbClr val="0000CC"/>
                </a:solidFill>
                <a:latin typeface="+mn-lt"/>
              </a:rPr>
              <a:t> </a:t>
            </a:r>
            <a:r>
              <a:rPr lang="ru-RU" sz="2400" dirty="0" err="1">
                <a:solidFill>
                  <a:srgbClr val="0000CC"/>
                </a:solidFill>
                <a:latin typeface="+mn-lt"/>
              </a:rPr>
              <a:t>виходить</a:t>
            </a:r>
            <a:r>
              <a:rPr lang="ru-RU" sz="2400" dirty="0">
                <a:solidFill>
                  <a:srgbClr val="0000CC"/>
                </a:solidFill>
                <a:latin typeface="+mn-lt"/>
              </a:rPr>
              <a:t> </a:t>
            </a:r>
            <a:r>
              <a:rPr lang="ru-RU" sz="2400" dirty="0" err="1">
                <a:solidFill>
                  <a:srgbClr val="0000CC"/>
                </a:solidFill>
                <a:latin typeface="+mn-lt"/>
              </a:rPr>
              <a:t>з</a:t>
            </a:r>
            <a:r>
              <a:rPr lang="ru-RU" sz="2400" dirty="0">
                <a:solidFill>
                  <a:srgbClr val="0000CC"/>
                </a:solidFill>
                <a:latin typeface="+mn-lt"/>
              </a:rPr>
              <a:t> труби </a:t>
            </a:r>
            <a:r>
              <a:rPr lang="ru-RU" sz="2400" dirty="0" err="1">
                <a:solidFill>
                  <a:srgbClr val="0000CC"/>
                </a:solidFill>
                <a:latin typeface="+mn-lt"/>
              </a:rPr>
              <a:t>може</a:t>
            </a:r>
            <a:r>
              <a:rPr lang="ru-RU" sz="2400" dirty="0">
                <a:solidFill>
                  <a:srgbClr val="0000CC"/>
                </a:solidFill>
                <a:latin typeface="+mn-lt"/>
              </a:rPr>
              <a:t> </a:t>
            </a:r>
            <a:r>
              <a:rPr lang="ru-RU" sz="2400" dirty="0" err="1">
                <a:solidFill>
                  <a:srgbClr val="0000CC"/>
                </a:solidFill>
                <a:latin typeface="+mn-lt"/>
              </a:rPr>
              <a:t>привернути</a:t>
            </a:r>
            <a:r>
              <a:rPr lang="ru-RU" sz="2400" dirty="0">
                <a:solidFill>
                  <a:srgbClr val="0000CC"/>
                </a:solidFill>
                <a:latin typeface="+mn-lt"/>
              </a:rPr>
              <a:t>  </a:t>
            </a:r>
            <a:r>
              <a:rPr lang="ru-RU" sz="2400" dirty="0" err="1">
                <a:solidFill>
                  <a:srgbClr val="0000CC"/>
                </a:solidFill>
                <a:latin typeface="+mn-lt"/>
              </a:rPr>
              <a:t>блискавку</a:t>
            </a:r>
            <a:r>
              <a:rPr lang="ru-RU" sz="2400" dirty="0">
                <a:solidFill>
                  <a:srgbClr val="0000CC"/>
                </a:solidFill>
                <a:latin typeface="+mn-lt"/>
              </a:rPr>
              <a:t>. </a:t>
            </a:r>
            <a:endParaRPr lang="ru-RU" sz="2400" b="1" i="1" dirty="0">
              <a:solidFill>
                <a:srgbClr val="0000CC"/>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467544" y="273714"/>
            <a:ext cx="8136904" cy="64094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Як </a:t>
            </a:r>
            <a:r>
              <a:rPr kumimoji="0" lang="ru-RU" sz="2000" b="1"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захиститись</a:t>
            </a:r>
            <a:r>
              <a:rPr kumimoji="0" lang="ru-RU" sz="20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1"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під</a:t>
            </a:r>
            <a:r>
              <a:rPr kumimoji="0" lang="ru-RU" sz="20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час </a:t>
            </a:r>
            <a:r>
              <a:rPr kumimoji="0" lang="ru-RU" sz="2000" b="1"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ураганних</a:t>
            </a:r>
            <a:r>
              <a:rPr kumimoji="0" lang="ru-RU" sz="20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1"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вітрів</a:t>
            </a:r>
            <a:r>
              <a:rPr kumimoji="0" lang="ru-RU" sz="2000" b="1"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Отримавши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повідомлення</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про ураган,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необхідно</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щільно</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зачинити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двері</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вікна</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підготувати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запас води,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їжі</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медикаменти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мати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при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собі</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документи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endParaRPr lang="ru-RU" sz="20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загасити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вогонь</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в печах,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грубках</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вимкнути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електроенергію</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закрутити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газові</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Times New Roman" pitchFamily="18" charset="0"/>
                <a:cs typeface="Times New Roman" pitchFamily="18" charset="0"/>
              </a:rPr>
              <a:t>крани</a:t>
            </a:r>
            <a:r>
              <a:rPr kumimoji="0" lang="ru-RU" sz="2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a:t>
            </a:r>
            <a:r>
              <a:rPr lang="ru-RU" sz="2000" b="1" dirty="0">
                <a:latin typeface="Cambria" pitchFamily="18" charset="0"/>
                <a:ea typeface="Times New Roman" pitchFamily="18" charset="0"/>
                <a:cs typeface="Times New Roman" pitchFamily="18" charset="0"/>
              </a:rPr>
              <a:t> </a:t>
            </a:r>
          </a:p>
          <a:p>
            <a:pPr lvl="0" algn="just"/>
            <a:endParaRPr lang="ru-RU" sz="2000" b="1" dirty="0">
              <a:latin typeface="Cambria" pitchFamily="18" charset="0"/>
              <a:ea typeface="Times New Roman" pitchFamily="18" charset="0"/>
              <a:cs typeface="Times New Roman" pitchFamily="18" charset="0"/>
            </a:endParaRPr>
          </a:p>
          <a:p>
            <a:pPr lvl="0" algn="just"/>
            <a:r>
              <a:rPr lang="ru-RU" sz="2000" b="1" dirty="0">
                <a:latin typeface="Cambria" pitchFamily="18" charset="0"/>
                <a:ea typeface="Times New Roman" pitchFamily="18" charset="0"/>
                <a:cs typeface="Times New Roman" pitchFamily="18" charset="0"/>
              </a:rPr>
              <a:t>Як </a:t>
            </a:r>
            <a:r>
              <a:rPr lang="ru-RU" sz="2000" b="1" dirty="0" err="1">
                <a:latin typeface="Cambria" pitchFamily="18" charset="0"/>
                <a:ea typeface="Times New Roman" pitchFamily="18" charset="0"/>
                <a:cs typeface="Times New Roman" pitchFamily="18" charset="0"/>
              </a:rPr>
              <a:t>поводитись</a:t>
            </a:r>
            <a:r>
              <a:rPr lang="ru-RU" sz="2000" b="1" dirty="0">
                <a:latin typeface="Cambria" pitchFamily="18" charset="0"/>
                <a:ea typeface="Times New Roman" pitchFamily="18" charset="0"/>
                <a:cs typeface="Times New Roman" pitchFamily="18" charset="0"/>
              </a:rPr>
              <a:t> </a:t>
            </a:r>
            <a:r>
              <a:rPr lang="ru-RU" sz="2000" b="1" dirty="0" err="1">
                <a:latin typeface="Cambria" pitchFamily="18" charset="0"/>
                <a:ea typeface="Times New Roman" pitchFamily="18" charset="0"/>
                <a:cs typeface="Times New Roman" pitchFamily="18" charset="0"/>
              </a:rPr>
              <a:t>під</a:t>
            </a:r>
            <a:r>
              <a:rPr lang="ru-RU" sz="2000" b="1" dirty="0">
                <a:latin typeface="Cambria" pitchFamily="18" charset="0"/>
                <a:ea typeface="Times New Roman" pitchFamily="18" charset="0"/>
                <a:cs typeface="Times New Roman" pitchFamily="18" charset="0"/>
              </a:rPr>
              <a:t> час </a:t>
            </a:r>
            <a:r>
              <a:rPr lang="ru-RU" sz="2000" b="1" dirty="0" err="1">
                <a:latin typeface="Cambria" pitchFamily="18" charset="0"/>
                <a:ea typeface="Times New Roman" pitchFamily="18" charset="0"/>
                <a:cs typeface="Times New Roman" pitchFamily="18" charset="0"/>
              </a:rPr>
              <a:t>хуртовини</a:t>
            </a:r>
            <a:r>
              <a:rPr lang="ru-RU" sz="2000" b="1" dirty="0">
                <a:latin typeface="Cambria" pitchFamily="18" charset="0"/>
                <a:ea typeface="Times New Roman" pitchFamily="18" charset="0"/>
                <a:cs typeface="Times New Roman" pitchFamily="18" charset="0"/>
              </a:rPr>
              <a:t>?</a:t>
            </a:r>
          </a:p>
          <a:p>
            <a:pPr lvl="0" algn="just"/>
            <a:endParaRPr lang="ru-RU" sz="1050" dirty="0">
              <a:latin typeface="Arial" pitchFamily="34" charset="0"/>
              <a:cs typeface="Arial" pitchFamily="34" charset="0"/>
            </a:endParaRPr>
          </a:p>
          <a:p>
            <a:pPr lvl="0" algn="just" eaLnBrk="0" hangingPunct="0">
              <a:buFontTx/>
              <a:buChar char="•"/>
            </a:pPr>
            <a:r>
              <a:rPr lang="ru-RU" sz="2000" dirty="0">
                <a:latin typeface="Cambria" pitchFamily="18" charset="0"/>
                <a:ea typeface="Times New Roman" pitchFamily="18" charset="0"/>
                <a:cs typeface="Times New Roman" pitchFamily="18" charset="0"/>
              </a:rPr>
              <a:t> У </a:t>
            </a:r>
            <a:r>
              <a:rPr lang="ru-RU" sz="2000" dirty="0" err="1">
                <a:latin typeface="Cambria" pitchFamily="18" charset="0"/>
                <a:ea typeface="Times New Roman" pitchFamily="18" charset="0"/>
                <a:cs typeface="Times New Roman" pitchFamily="18" charset="0"/>
              </a:rPr>
              <a:t>цей</a:t>
            </a:r>
            <a:r>
              <a:rPr lang="ru-RU" sz="2000" dirty="0">
                <a:latin typeface="Cambria" pitchFamily="18" charset="0"/>
                <a:ea typeface="Times New Roman" pitchFamily="18" charset="0"/>
                <a:cs typeface="Times New Roman" pitchFamily="18" charset="0"/>
              </a:rPr>
              <a:t> час </a:t>
            </a:r>
            <a:r>
              <a:rPr lang="ru-RU" sz="2000" dirty="0" err="1">
                <a:latin typeface="Cambria" pitchFamily="18" charset="0"/>
                <a:ea typeface="Times New Roman" pitchFamily="18" charset="0"/>
                <a:cs typeface="Times New Roman" pitchFamily="18" charset="0"/>
              </a:rPr>
              <a:t>виходити</a:t>
            </a:r>
            <a:r>
              <a:rPr lang="ru-RU" sz="2000" dirty="0">
                <a:latin typeface="Cambria" pitchFamily="18" charset="0"/>
                <a:ea typeface="Times New Roman" pitchFamily="18" charset="0"/>
                <a:cs typeface="Times New Roman" pitchFamily="18" charset="0"/>
              </a:rPr>
              <a:t> на </a:t>
            </a:r>
            <a:r>
              <a:rPr lang="ru-RU" sz="2000" dirty="0" err="1">
                <a:latin typeface="Cambria" pitchFamily="18" charset="0"/>
                <a:ea typeface="Times New Roman" pitchFamily="18" charset="0"/>
                <a:cs typeface="Times New Roman" pitchFamily="18" charset="0"/>
              </a:rPr>
              <a:t>вулицю</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рекомендується</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тільки</a:t>
            </a:r>
            <a:r>
              <a:rPr lang="ru-RU" sz="2000" dirty="0">
                <a:latin typeface="Cambria" pitchFamily="18" charset="0"/>
                <a:ea typeface="Times New Roman" pitchFamily="18" charset="0"/>
                <a:cs typeface="Times New Roman" pitchFamily="18" charset="0"/>
              </a:rPr>
              <a:t> у </a:t>
            </a:r>
            <a:r>
              <a:rPr lang="ru-RU" sz="2000" dirty="0" err="1">
                <a:latin typeface="Cambria" pitchFamily="18" charset="0"/>
                <a:ea typeface="Times New Roman" pitchFamily="18" charset="0"/>
                <a:cs typeface="Times New Roman" pitchFamily="18" charset="0"/>
              </a:rPr>
              <a:t>виняткових</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випадках</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і</a:t>
            </a:r>
            <a:r>
              <a:rPr lang="ru-RU" sz="2000" dirty="0">
                <a:latin typeface="Cambria" pitchFamily="18" charset="0"/>
                <a:ea typeface="Times New Roman" pitchFamily="18" charset="0"/>
                <a:cs typeface="Times New Roman" pitchFamily="18" charset="0"/>
              </a:rPr>
              <a:t> не самому;</a:t>
            </a:r>
            <a:endParaRPr lang="ru-RU" sz="1050" dirty="0">
              <a:latin typeface="Arial" pitchFamily="34" charset="0"/>
              <a:cs typeface="Arial" pitchFamily="34" charset="0"/>
            </a:endParaRPr>
          </a:p>
          <a:p>
            <a:pPr lvl="0" algn="just" eaLnBrk="0" hangingPunct="0">
              <a:buFontTx/>
              <a:buChar char="•"/>
            </a:pP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сповістіть</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сусідів</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куди</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ви</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ідете</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і</a:t>
            </a:r>
            <a:r>
              <a:rPr lang="ru-RU" sz="2000" dirty="0">
                <a:latin typeface="Cambria" pitchFamily="18" charset="0"/>
                <a:ea typeface="Times New Roman" pitchFamily="18" charset="0"/>
                <a:cs typeface="Times New Roman" pitchFamily="18" charset="0"/>
              </a:rPr>
              <a:t> коли </a:t>
            </a:r>
            <a:r>
              <a:rPr lang="ru-RU" sz="2000" dirty="0" err="1">
                <a:latin typeface="Cambria" pitchFamily="18" charset="0"/>
                <a:ea typeface="Times New Roman" pitchFamily="18" charset="0"/>
                <a:cs typeface="Times New Roman" pitchFamily="18" charset="0"/>
              </a:rPr>
              <a:t>повернетеся</a:t>
            </a:r>
            <a:r>
              <a:rPr lang="ru-RU" sz="2000" dirty="0">
                <a:latin typeface="Cambria" pitchFamily="18" charset="0"/>
                <a:ea typeface="Times New Roman" pitchFamily="18" charset="0"/>
                <a:cs typeface="Times New Roman" pitchFamily="18" charset="0"/>
              </a:rPr>
              <a:t>;</a:t>
            </a:r>
            <a:endParaRPr lang="ru-RU" sz="1050" dirty="0">
              <a:latin typeface="Arial" pitchFamily="34" charset="0"/>
              <a:cs typeface="Arial" pitchFamily="34" charset="0"/>
            </a:endParaRPr>
          </a:p>
          <a:p>
            <a:pPr lvl="0" algn="just" eaLnBrk="0" hangingPunct="0">
              <a:buFontTx/>
              <a:buChar char="•"/>
            </a:pP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якщо</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хуртовина</a:t>
            </a:r>
            <a:r>
              <a:rPr lang="ru-RU" sz="2000" dirty="0">
                <a:latin typeface="Cambria" pitchFamily="18" charset="0"/>
                <a:ea typeface="Times New Roman" pitchFamily="18" charset="0"/>
                <a:cs typeface="Times New Roman" pitchFamily="18" charset="0"/>
              </a:rPr>
              <a:t> застала вас в </a:t>
            </a:r>
            <a:r>
              <a:rPr lang="ru-RU" sz="2000" dirty="0" err="1">
                <a:latin typeface="Cambria" pitchFamily="18" charset="0"/>
                <a:ea typeface="Times New Roman" pitchFamily="18" charset="0"/>
                <a:cs typeface="Times New Roman" pitchFamily="18" charset="0"/>
              </a:rPr>
              <a:t>дорозі</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рухаючись</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в</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автомобілі</a:t>
            </a:r>
            <a:r>
              <a:rPr lang="ru-RU" sz="2000" dirty="0">
                <a:latin typeface="Cambria" pitchFamily="18" charset="0"/>
                <a:ea typeface="Times New Roman" pitchFamily="18" charset="0"/>
                <a:cs typeface="Times New Roman" pitchFamily="18" charset="0"/>
              </a:rPr>
              <a:t>, то </a:t>
            </a:r>
            <a:r>
              <a:rPr lang="ru-RU" sz="2000" dirty="0" err="1">
                <a:latin typeface="Cambria" pitchFamily="18" charset="0"/>
                <a:ea typeface="Times New Roman" pitchFamily="18" charset="0"/>
                <a:cs typeface="Times New Roman" pitchFamily="18" charset="0"/>
              </a:rPr>
              <a:t>краще</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перечекати</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якийсь</a:t>
            </a:r>
            <a:r>
              <a:rPr lang="ru-RU" sz="2000" dirty="0">
                <a:latin typeface="Cambria" pitchFamily="18" charset="0"/>
                <a:ea typeface="Times New Roman" pitchFamily="18" charset="0"/>
                <a:cs typeface="Times New Roman" pitchFamily="18" charset="0"/>
              </a:rPr>
              <a:t> час, </a:t>
            </a:r>
            <a:r>
              <a:rPr lang="ru-RU" sz="2000" dirty="0" err="1">
                <a:latin typeface="Cambria" pitchFamily="18" charset="0"/>
                <a:ea typeface="Times New Roman" pitchFamily="18" charset="0"/>
                <a:cs typeface="Times New Roman" pitchFamily="18" charset="0"/>
              </a:rPr>
              <a:t>бажано</a:t>
            </a:r>
            <a:r>
              <a:rPr lang="ru-RU" sz="2000" dirty="0">
                <a:latin typeface="Cambria" pitchFamily="18" charset="0"/>
                <a:ea typeface="Times New Roman" pitchFamily="18" charset="0"/>
                <a:cs typeface="Times New Roman" pitchFamily="18" charset="0"/>
              </a:rPr>
              <a:t> в </a:t>
            </a:r>
            <a:r>
              <a:rPr lang="ru-RU" sz="2000" dirty="0" err="1">
                <a:latin typeface="Cambria" pitchFamily="18" charset="0"/>
                <a:ea typeface="Times New Roman" pitchFamily="18" charset="0"/>
                <a:cs typeface="Times New Roman" pitchFamily="18" charset="0"/>
              </a:rPr>
              <a:t>населеному</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пункті</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Можна</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періодично</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зігріватися</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включаючи</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двигун</a:t>
            </a:r>
            <a:r>
              <a:rPr lang="ru-RU" sz="2000" dirty="0">
                <a:latin typeface="Cambria" pitchFamily="18" charset="0"/>
                <a:ea typeface="Times New Roman" pitchFamily="18" charset="0"/>
                <a:cs typeface="Times New Roman" pitchFamily="18" charset="0"/>
              </a:rPr>
              <a:t>. Але при </a:t>
            </a:r>
            <a:r>
              <a:rPr lang="ru-RU" sz="2000" dirty="0" err="1">
                <a:latin typeface="Cambria" pitchFamily="18" charset="0"/>
                <a:ea typeface="Times New Roman" pitchFamily="18" charset="0"/>
                <a:cs typeface="Times New Roman" pitchFamily="18" charset="0"/>
              </a:rPr>
              <a:t>цьому</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слід</a:t>
            </a:r>
            <a:r>
              <a:rPr lang="ru-RU" sz="2000" dirty="0">
                <a:latin typeface="Cambria" pitchFamily="18" charset="0"/>
                <a:ea typeface="Times New Roman" pitchFamily="18" charset="0"/>
                <a:cs typeface="Times New Roman" pitchFamily="18" charset="0"/>
              </a:rPr>
              <a:t> систематично </a:t>
            </a:r>
            <a:r>
              <a:rPr lang="ru-RU" sz="2000" dirty="0" err="1">
                <a:latin typeface="Cambria" pitchFamily="18" charset="0"/>
                <a:ea typeface="Times New Roman" pitchFamily="18" charset="0"/>
                <a:cs typeface="Times New Roman" pitchFamily="18" charset="0"/>
              </a:rPr>
              <a:t>провітрювати</a:t>
            </a:r>
            <a:r>
              <a:rPr lang="ru-RU" sz="2000" dirty="0">
                <a:latin typeface="Cambria" pitchFamily="18" charset="0"/>
                <a:ea typeface="Times New Roman" pitchFamily="18" charset="0"/>
                <a:cs typeface="Times New Roman" pitchFamily="18" charset="0"/>
              </a:rPr>
              <a:t> салон, </a:t>
            </a:r>
            <a:r>
              <a:rPr lang="ru-RU" sz="2000" dirty="0" err="1">
                <a:latin typeface="Cambria" pitchFamily="18" charset="0"/>
                <a:ea typeface="Times New Roman" pitchFamily="18" charset="0"/>
                <a:cs typeface="Times New Roman" pitchFamily="18" charset="0"/>
              </a:rPr>
              <a:t>щоб</a:t>
            </a:r>
            <a:r>
              <a:rPr lang="ru-RU" sz="2000" dirty="0">
                <a:latin typeface="Cambria" pitchFamily="18" charset="0"/>
                <a:ea typeface="Times New Roman" pitchFamily="18" charset="0"/>
                <a:cs typeface="Times New Roman" pitchFamily="18" charset="0"/>
              </a:rPr>
              <a:t> не </a:t>
            </a:r>
            <a:r>
              <a:rPr lang="ru-RU" sz="2000" dirty="0" err="1">
                <a:latin typeface="Cambria" pitchFamily="18" charset="0"/>
                <a:ea typeface="Times New Roman" pitchFamily="18" charset="0"/>
                <a:cs typeface="Times New Roman" pitchFamily="18" charset="0"/>
              </a:rPr>
              <a:t>отруїтися</a:t>
            </a:r>
            <a:r>
              <a:rPr lang="ru-RU" sz="2000" dirty="0">
                <a:latin typeface="Cambria" pitchFamily="18" charset="0"/>
                <a:ea typeface="Times New Roman" pitchFamily="18" charset="0"/>
                <a:cs typeface="Times New Roman" pitchFamily="18" charset="0"/>
              </a:rPr>
              <a:t> </a:t>
            </a:r>
            <a:r>
              <a:rPr lang="ru-RU" sz="2000" dirty="0" err="1">
                <a:latin typeface="Cambria" pitchFamily="18" charset="0"/>
                <a:ea typeface="Times New Roman" pitchFamily="18" charset="0"/>
                <a:cs typeface="Times New Roman" pitchFamily="18" charset="0"/>
              </a:rPr>
              <a:t>відпрацьованими</a:t>
            </a:r>
            <a:r>
              <a:rPr lang="ru-RU" sz="2000" dirty="0">
                <a:latin typeface="Cambria" pitchFamily="18" charset="0"/>
                <a:ea typeface="Times New Roman" pitchFamily="18" charset="0"/>
                <a:cs typeface="Times New Roman" pitchFamily="18" charset="0"/>
              </a:rPr>
              <a:t> газами.</a:t>
            </a:r>
            <a:endParaRPr lang="ru-RU" sz="28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image" Target="../media/image2.jpeg" /></Relationships>
</file>

<file path=ppt/theme/_rels/theme3.xml.rels><?xml version="1.0" encoding="UTF-8" standalone="yes"?>
<Relationships xmlns="http://schemas.openxmlformats.org/package/2006/relationships"><Relationship Id="rId1" Type="http://schemas.openxmlformats.org/officeDocument/2006/relationships/image" Target="../media/image4.jpeg" /></Relationships>
</file>

<file path=ppt/theme/_rels/theme4.xml.rels><?xml version="1.0" encoding="UTF-8" standalone="yes"?>
<Relationships xmlns="http://schemas.openxmlformats.org/package/2006/relationships"><Relationship Id="rId1" Type="http://schemas.openxmlformats.org/officeDocument/2006/relationships/image" Target="../media/image5.jpeg" /></Relationships>
</file>

<file path=ppt/theme/_rels/them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image" Target="../media/image2.jpeg" /></Relationships>
</file>

<file path=ppt/theme/_rels/them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image" Target="../media/image6.jpeg" /></Relationships>
</file>

<file path=ppt/theme/_rels/theme8.xml.rels><?xml version="1.0" encoding="UTF-8" standalone="yes"?>
<Relationships xmlns="http://schemas.openxmlformats.org/package/2006/relationships"><Relationship Id="rId1" Type="http://schemas.openxmlformats.org/officeDocument/2006/relationships/image" Target="../media/image8.jpeg" /></Relationships>
</file>

<file path=ppt/theme/_rels/theme9.xml.rels><?xml version="1.0" encoding="UTF-8" standalone="yes"?>
<Relationships xmlns="http://schemas.openxmlformats.org/package/2006/relationships"><Relationship Id="rId1" Type="http://schemas.openxmlformats.org/officeDocument/2006/relationships/image" Target="../media/image9.jpeg" /></Relationships>
</file>

<file path=ppt/theme/theme1.xml><?xml version="1.0" encoding="utf-8"?>
<a:theme xmlns:a="http://schemas.openxmlformats.org/drawingml/2006/main" name="Тема20">
  <a:themeElements>
    <a:clrScheme name="Другая 3">
      <a:dk1>
        <a:sysClr val="windowText" lastClr="000000"/>
      </a:dk1>
      <a:lt1>
        <a:sysClr val="window" lastClr="FFFFFF"/>
      </a:lt1>
      <a:dk2>
        <a:srgbClr val="B13F9A"/>
      </a:dk2>
      <a:lt2>
        <a:srgbClr val="FFFF00"/>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0.xml><?xml version="1.0" encoding="utf-8"?>
<a:theme xmlns:a="http://schemas.openxmlformats.org/drawingml/2006/main" name="Тема30">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Другая 1">
      <a:majorFont>
        <a:latin typeface="Lucida Sans Unicode"/>
        <a:ea typeface=""/>
        <a:cs typeface=""/>
      </a:majorFont>
      <a:minorFont>
        <a:latin typeface="Lucida Sans Unicode"/>
        <a:ea typeface=""/>
        <a:cs typeface=""/>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Тема20</Template>
  <TotalTime>1108</TotalTime>
  <Words>1484</Words>
  <Application>Microsoft Office PowerPoint</Application>
  <PresentationFormat>Екран (4:3)</PresentationFormat>
  <Paragraphs>241</Paragraphs>
  <Slides>33</Slides>
  <Notes>1</Notes>
  <HiddenSlides>0</HiddenSlides>
  <MMClips>0</MMClips>
  <ScaleCrop>false</ScaleCrop>
  <HeadingPairs>
    <vt:vector size="4" baseType="variant">
      <vt:variant>
        <vt:lpstr>Тема</vt:lpstr>
      </vt:variant>
      <vt:variant>
        <vt:i4>10</vt:i4>
      </vt:variant>
      <vt:variant>
        <vt:lpstr>Заголовки слайдів</vt:lpstr>
      </vt:variant>
      <vt:variant>
        <vt:i4>33</vt:i4>
      </vt:variant>
    </vt:vector>
  </HeadingPairs>
  <TitlesOfParts>
    <vt:vector size="43" baseType="lpstr">
      <vt:lpstr>Тема20</vt:lpstr>
      <vt:lpstr>Трек</vt:lpstr>
      <vt:lpstr>Апекс</vt:lpstr>
      <vt:lpstr>Городская</vt:lpstr>
      <vt:lpstr>1_Трек</vt:lpstr>
      <vt:lpstr>Бумажная</vt:lpstr>
      <vt:lpstr>1_Тема Office</vt:lpstr>
      <vt:lpstr>Открытая</vt:lpstr>
      <vt:lpstr>Поток</vt:lpstr>
      <vt:lpstr>Тема30</vt:lpstr>
      <vt:lpstr>Презентація PowerPoint</vt:lpstr>
      <vt:lpstr>Презентація PowerPoint</vt:lpstr>
      <vt:lpstr>НАДЗВИЧАЙНА СИТУАЦІЯ (НС)</vt:lpstr>
      <vt:lpstr>Презентація PowerPoint</vt:lpstr>
      <vt:lpstr>Презентація PowerPoint</vt:lpstr>
      <vt:lpstr>Стихійні лиха </vt:lpstr>
      <vt:lpstr>Презентація PowerPoint</vt:lpstr>
      <vt:lpstr>Презентація PowerPoint</vt:lpstr>
      <vt:lpstr>Презентація PowerPoint</vt:lpstr>
      <vt:lpstr>Презентація PowerPoint</vt:lpstr>
      <vt:lpstr>Надзвичайні ситуації, спричинені діяльністю людини.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Вогонь</vt:lpstr>
      <vt:lpstr>Презентація PowerPoint</vt:lpstr>
      <vt:lpstr>Вогонь - друг чи ворог? </vt:lpstr>
      <vt:lpstr>Презентація PowerPoint</vt:lpstr>
      <vt:lpstr>Причини пожеж в Україні: </vt:lpstr>
      <vt:lpstr>Презентація PowerPoint</vt:lpstr>
      <vt:lpstr>Презентація PowerPoint</vt:lpstr>
      <vt:lpstr>ПРАВИЛА БЕЗПЕЧНОЇ ПОВЕДІНКИ ПРИ ПОЖЕЖАХ</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SamForum.ws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SamLab.ws</dc:creator>
  <cp:lastModifiedBy>Valentyna.Panchenko Panchenko</cp:lastModifiedBy>
  <cp:revision>97</cp:revision>
  <dcterms:created xsi:type="dcterms:W3CDTF">2011-03-23T21:15:40Z</dcterms:created>
  <dcterms:modified xsi:type="dcterms:W3CDTF">2021-04-21T13:35:41Z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000800a41a000000000001024140</vt:lpwstr>
  </property>
</Properties>
</file>