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68883-E886-451C-A502-CC6D2A955B9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3C5E9-F652-47C1-A7B9-9ED481C89B8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9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Підготував: </a:t>
            </a:r>
            <a:r>
              <a:rPr lang="uk-UA" dirty="0" err="1"/>
              <a:t>Михасевич</a:t>
            </a:r>
            <a:r>
              <a:rPr lang="uk-UA" dirty="0"/>
              <a:t> А.П.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3C5E9-F652-47C1-A7B9-9ED481C89B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5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podsolnuhi-pole-cvety-le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-17140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543" y="-171400"/>
            <a:ext cx="5816170" cy="223224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rgbClr val="FFC000"/>
                </a:solidFill>
                <a:latin typeface="Bahnschrift SemiBold Condensed" pitchFamily="34" charset="0"/>
              </a:rPr>
              <a:t>Сонце землю прикрашає, а людину праця</a:t>
            </a:r>
            <a:endParaRPr lang="ru-RU" sz="4800" dirty="0">
              <a:solidFill>
                <a:srgbClr val="FFC000"/>
              </a:solidFill>
              <a:latin typeface="Bahnschrift SemiBold Condensed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3FCEB1-5603-424A-91C1-18B8000B5785}"/>
              </a:ext>
            </a:extLst>
          </p:cNvPr>
          <p:cNvSpPr/>
          <p:nvPr/>
        </p:nvSpPr>
        <p:spPr>
          <a:xfrm>
            <a:off x="4240461" y="5949280"/>
            <a:ext cx="505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Підготував: Андрій </a:t>
            </a:r>
            <a:r>
              <a:rPr lang="uk-UA" sz="2800" b="1" dirty="0" err="1">
                <a:solidFill>
                  <a:schemeClr val="bg1"/>
                </a:solidFill>
              </a:rPr>
              <a:t>Михасевич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49c614526c4527604e5dcda1da1e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88840"/>
            <a:ext cx="3312368" cy="32422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2060"/>
                </a:solidFill>
              </a:rPr>
              <a:t>Поясни прислів’я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b="1" dirty="0">
                <a:solidFill>
                  <a:srgbClr val="FF0000"/>
                </a:solidFill>
              </a:rPr>
              <a:t>Праця людину годує, а лінь – марнує.</a:t>
            </a:r>
          </a:p>
          <a:p>
            <a:r>
              <a:rPr lang="uk-UA" sz="3600" b="1" dirty="0">
                <a:solidFill>
                  <a:srgbClr val="00B050"/>
                </a:solidFill>
              </a:rPr>
              <a:t>Без охоти нема роботи.</a:t>
            </a:r>
          </a:p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Без труда нема плода.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/>
              <a:t>               Яка головна думка в цих прислів’ях ?</a:t>
            </a:r>
            <a:endParaRPr lang="ru-RU" dirty="0"/>
          </a:p>
        </p:txBody>
      </p:sp>
      <p:pic>
        <p:nvPicPr>
          <p:cNvPr id="5" name="Рисунок 4" descr="19755d8bb85fa8877c0f07d055ff04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41168"/>
            <a:ext cx="1489323" cy="14960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i="1" dirty="0">
                <a:solidFill>
                  <a:srgbClr val="002060"/>
                </a:solidFill>
              </a:rPr>
              <a:t>За малюнками розкажи яку працю люди виконують влітку.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-92-8-638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340768"/>
            <a:ext cx="4893352" cy="2736304"/>
          </a:xfrm>
        </p:spPr>
      </p:pic>
      <p:pic>
        <p:nvPicPr>
          <p:cNvPr id="5" name="Рисунок 4" descr="1-92-9-63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4933314" cy="3024336"/>
          </a:xfrm>
          <a:prstGeom prst="rect">
            <a:avLst/>
          </a:prstGeom>
        </p:spPr>
      </p:pic>
      <p:pic>
        <p:nvPicPr>
          <p:cNvPr id="6" name="Рисунок 5" descr="8d1e686c3e5d20bd56d89f39abbb5a4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5134324"/>
            <a:ext cx="1570608" cy="1723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92-11-63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4392488" cy="3024336"/>
          </a:xfrm>
          <a:prstGeom prst="rect">
            <a:avLst/>
          </a:prstGeom>
        </p:spPr>
      </p:pic>
      <p:pic>
        <p:nvPicPr>
          <p:cNvPr id="3" name="Рисунок 2" descr="1-92-13-63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204864"/>
            <a:ext cx="4464496" cy="3145557"/>
          </a:xfrm>
          <a:prstGeom prst="rect">
            <a:avLst/>
          </a:prstGeom>
        </p:spPr>
      </p:pic>
      <p:pic>
        <p:nvPicPr>
          <p:cNvPr id="4" name="Рисунок 3" descr="1-92-15-638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374441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92-12-63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60648"/>
            <a:ext cx="4923432" cy="3240360"/>
          </a:xfrm>
          <a:prstGeom prst="rect">
            <a:avLst/>
          </a:prstGeom>
        </p:spPr>
      </p:pic>
      <p:pic>
        <p:nvPicPr>
          <p:cNvPr id="3" name="Рисунок 2" descr="1-92-17-638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4223370" cy="2755379"/>
          </a:xfrm>
          <a:prstGeom prst="rect">
            <a:avLst/>
          </a:prstGeom>
        </p:spPr>
      </p:pic>
      <p:pic>
        <p:nvPicPr>
          <p:cNvPr id="4" name="Рисунок 3" descr="1-92-16-638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4752528" cy="2600697"/>
          </a:xfrm>
          <a:prstGeom prst="rect">
            <a:avLst/>
          </a:prstGeom>
        </p:spPr>
      </p:pic>
      <p:pic>
        <p:nvPicPr>
          <p:cNvPr id="5" name="Рисунок 4" descr="0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4664"/>
            <a:ext cx="1388292" cy="1034984"/>
          </a:xfrm>
          <a:prstGeom prst="rect">
            <a:avLst/>
          </a:prstGeom>
        </p:spPr>
      </p:pic>
      <p:pic>
        <p:nvPicPr>
          <p:cNvPr id="6" name="Рисунок 5" descr="FB_IMG_156638504746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5445224"/>
            <a:ext cx="1320655" cy="14127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2060"/>
                </a:solidFill>
              </a:rPr>
              <a:t>Поміркуй 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-92-19-638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7200800" cy="4105129"/>
          </a:xfrm>
        </p:spPr>
      </p:pic>
      <p:pic>
        <p:nvPicPr>
          <p:cNvPr id="5" name="Рисунок 4" descr="FB_IMG_1567248693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941168"/>
            <a:ext cx="1856931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i="1" dirty="0">
                <a:solidFill>
                  <a:srgbClr val="FF0000"/>
                </a:solidFill>
              </a:rPr>
              <a:t>Молодці !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7580b77f2da0d7037d0a7e5e95acb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01900"/>
            <a:ext cx="7776864" cy="31593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61</Words>
  <Application>Microsoft Office PowerPoint</Application>
  <PresentationFormat>Екран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Bahnschrift SemiBold Condensed</vt:lpstr>
      <vt:lpstr>Calibri</vt:lpstr>
      <vt:lpstr>Тема Office</vt:lpstr>
      <vt:lpstr>Презентація PowerPoint</vt:lpstr>
      <vt:lpstr>Поясни прислів’я</vt:lpstr>
      <vt:lpstr>За малюнками розкажи яку працю люди виконують влітку.</vt:lpstr>
      <vt:lpstr>Презентація PowerPoint</vt:lpstr>
      <vt:lpstr>Презентація PowerPoint</vt:lpstr>
      <vt:lpstr>Поміркуй !</vt:lpstr>
      <vt:lpstr>Молодці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досліджую світ</dc:title>
  <dc:creator>Lenovo</dc:creator>
  <cp:lastModifiedBy>user</cp:lastModifiedBy>
  <cp:revision>8</cp:revision>
  <dcterms:created xsi:type="dcterms:W3CDTF">2020-05-15T09:05:22Z</dcterms:created>
  <dcterms:modified xsi:type="dcterms:W3CDTF">2021-04-21T19:20:33Z</dcterms:modified>
</cp:coreProperties>
</file>