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257" r:id="rId3"/>
    <p:sldId id="258" r:id="rId4"/>
    <p:sldId id="261" r:id="rId5"/>
    <p:sldId id="259" r:id="rId6"/>
    <p:sldId id="264" r:id="rId7"/>
    <p:sldId id="256" r:id="rId8"/>
    <p:sldId id="275" r:id="rId9"/>
    <p:sldId id="276" r:id="rId10"/>
    <p:sldId id="277" r:id="rId11"/>
    <p:sldId id="268" r:id="rId12"/>
    <p:sldId id="266" r:id="rId13"/>
    <p:sldId id="269" r:id="rId14"/>
    <p:sldId id="270" r:id="rId15"/>
    <p:sldId id="267" r:id="rId16"/>
    <p:sldId id="272" r:id="rId17"/>
    <p:sldId id="263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40E1F-6C92-42F0-B043-23B539E7AFA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E5BBA-9D56-4953-A3B3-AFF813631CA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E5BBA-9D56-4953-A3B3-AFF813631CA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9CA1-3E60-4854-8249-BC2263DEB578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8E96-C7CA-4DC9-B128-1C978822CEA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9CA1-3E60-4854-8249-BC2263DEB578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8E96-C7CA-4DC9-B128-1C978822CEA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9CA1-3E60-4854-8249-BC2263DEB578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8E96-C7CA-4DC9-B128-1C978822CEA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9CA1-3E60-4854-8249-BC2263DEB578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8E96-C7CA-4DC9-B128-1C978822CEA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9CA1-3E60-4854-8249-BC2263DEB578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8E96-C7CA-4DC9-B128-1C978822CEA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9CA1-3E60-4854-8249-BC2263DEB578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8E96-C7CA-4DC9-B128-1C978822CEA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9CA1-3E60-4854-8249-BC2263DEB578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8E96-C7CA-4DC9-B128-1C978822CEA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9CA1-3E60-4854-8249-BC2263DEB578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8E96-C7CA-4DC9-B128-1C978822CEA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9CA1-3E60-4854-8249-BC2263DEB578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8E96-C7CA-4DC9-B128-1C978822CEA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9CA1-3E60-4854-8249-BC2263DEB578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8E96-C7CA-4DC9-B128-1C978822CEA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9CA1-3E60-4854-8249-BC2263DEB578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8E96-C7CA-4DC9-B128-1C978822CEA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A1-3E60-4854-8249-BC2263DEB578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18E96-C7CA-4DC9-B128-1C978822CEA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4190058" cy="267765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2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Презентація</a:t>
            </a:r>
          </a:p>
          <a:p>
            <a:pPr algn="ctr"/>
            <a:r>
              <a:rPr lang="uk-U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 тему:</a:t>
            </a:r>
          </a:p>
          <a:p>
            <a:pPr algn="ctr"/>
            <a:endParaRPr lang="ru-RU" sz="60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756592" y="1844824"/>
            <a:ext cx="6624736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Особиста</a:t>
            </a:r>
          </a:p>
          <a:p>
            <a:pPr algn="ctr"/>
            <a:r>
              <a:rPr lang="uk-UA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гігієна</a:t>
            </a:r>
          </a:p>
          <a:p>
            <a:pPr algn="ctr"/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Підготував: </a:t>
            </a:r>
          </a:p>
          <a:p>
            <a:pPr algn="ctr"/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Рачук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Богдан</a:t>
            </a:r>
          </a:p>
        </p:txBody>
      </p:sp>
      <p:pic>
        <p:nvPicPr>
          <p:cNvPr id="20486" name="Picture 6" descr="Результат пошуку зображень за запитом &quot;особиста гігієн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9492" y="3143248"/>
            <a:ext cx="4834508" cy="3357586"/>
          </a:xfrm>
          <a:prstGeom prst="rect">
            <a:avLst/>
          </a:prstGeom>
          <a:noFill/>
        </p:spPr>
      </p:pic>
      <p:pic>
        <p:nvPicPr>
          <p:cNvPr id="20490" name="Picture 10" descr="Результат пошуку зображень за запитом &quot;особиста гігієна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4664"/>
            <a:ext cx="4248472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http://gua.convdocs.org/tw_files2/urls_10/5/d-4588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Пов’язане зображе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0"/>
            <a:ext cx="61206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Результат пошуку зображень за запитом &quot;особиста гігієна картинки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36712"/>
            <a:ext cx="2228850" cy="2057401"/>
          </a:xfrm>
          <a:prstGeom prst="rect">
            <a:avLst/>
          </a:prstGeom>
          <a:noFill/>
        </p:spPr>
      </p:pic>
      <p:pic>
        <p:nvPicPr>
          <p:cNvPr id="23556" name="Picture 4" descr="Результат пошуку зображень за запитом &quot;особиста гігієна картинки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060848"/>
            <a:ext cx="2619375" cy="1743076"/>
          </a:xfrm>
          <a:prstGeom prst="rect">
            <a:avLst/>
          </a:prstGeom>
          <a:noFill/>
        </p:spPr>
      </p:pic>
      <p:pic>
        <p:nvPicPr>
          <p:cNvPr id="23558" name="Picture 6" descr="Результат пошуку зображень за запитом &quot;особиста гігієна картинки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573016"/>
            <a:ext cx="2657475" cy="1714500"/>
          </a:xfrm>
          <a:prstGeom prst="rect">
            <a:avLst/>
          </a:prstGeom>
          <a:noFill/>
        </p:spPr>
      </p:pic>
      <p:pic>
        <p:nvPicPr>
          <p:cNvPr id="23560" name="Picture 8" descr="Результат пошуку зображень за запитом &quot;особиста гігієна картинки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268760"/>
            <a:ext cx="2476500" cy="1847851"/>
          </a:xfrm>
          <a:prstGeom prst="rect">
            <a:avLst/>
          </a:prstGeom>
          <a:noFill/>
        </p:spPr>
      </p:pic>
      <p:pic>
        <p:nvPicPr>
          <p:cNvPr id="23562" name="Picture 10" descr="Результат пошуку зображень за запитом &quot;особиста гігієна картинки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869160"/>
            <a:ext cx="2695575" cy="1695451"/>
          </a:xfrm>
          <a:prstGeom prst="rect">
            <a:avLst/>
          </a:prstGeom>
          <a:noFill/>
        </p:spPr>
      </p:pic>
      <p:pic>
        <p:nvPicPr>
          <p:cNvPr id="23568" name="Picture 16" descr="Результат пошуку зображень за запитом &quot;особиста гігієна картинки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2996952"/>
            <a:ext cx="2857500" cy="1609726"/>
          </a:xfrm>
          <a:prstGeom prst="rect">
            <a:avLst/>
          </a:prstGeom>
          <a:noFill/>
        </p:spPr>
      </p:pic>
      <p:pic>
        <p:nvPicPr>
          <p:cNvPr id="23570" name="Picture 18" descr="Результат пошуку зображень за запитом &quot;особиста гігієна картинки&quot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4365104"/>
            <a:ext cx="2447925" cy="186690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07504" y="0"/>
            <a:ext cx="8902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Чистота – запорука здоров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Результат пошуку зображень за запитом &quot;особиста гігієна картинки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780928"/>
            <a:ext cx="4608512" cy="3384376"/>
          </a:xfrm>
          <a:prstGeom prst="rect">
            <a:avLst/>
          </a:prstGeom>
          <a:noFill/>
        </p:spPr>
      </p:pic>
      <p:pic>
        <p:nvPicPr>
          <p:cNvPr id="28680" name="Picture 8" descr="Пов’язане зображен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0"/>
            <a:ext cx="3960440" cy="27089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860032" y="0"/>
            <a:ext cx="4147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Типи</a:t>
            </a:r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волосся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98072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895528" y="856357"/>
            <a:ext cx="42484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Нормальне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– здорове на вигляд, еластичне, блискуче, по всій довжині має однакову товщину і колір. Легко вкладається в зачіску, не січеться, не склеюється в пасма.</a:t>
            </a:r>
          </a:p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Сухе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– ламке, без блиску. Часто буває посіченим на кінчиках, повільне росте, погано вкладається.</a:t>
            </a:r>
          </a:p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Жирне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– втрачає охайний вигляд уже через день-два після миття.</a:t>
            </a:r>
          </a:p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Комбіноване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– жирне біля коренів і сухе на кінчиках.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layer.myshared.ru/20/1247953/slides/slide_8.jpg"/>
          <p:cNvPicPr>
            <a:picLocks noChangeAspect="1" noChangeArrowheads="1"/>
          </p:cNvPicPr>
          <p:nvPr/>
        </p:nvPicPr>
        <p:blipFill>
          <a:blip r:embed="rId2" cstate="print"/>
          <a:srcRect b="11111"/>
          <a:stretch>
            <a:fillRect/>
          </a:stretch>
        </p:blipFill>
        <p:spPr bwMode="auto">
          <a:xfrm>
            <a:off x="0" y="-459432"/>
            <a:ext cx="9144000" cy="6840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Результат пошуку зображень за запитом &quot;особиста гігієна картинки&quot;"/>
          <p:cNvPicPr>
            <a:picLocks noChangeAspect="1" noChangeArrowheads="1"/>
          </p:cNvPicPr>
          <p:nvPr/>
        </p:nvPicPr>
        <p:blipFill>
          <a:blip r:embed="rId4" cstate="print"/>
          <a:srcRect b="11111"/>
          <a:stretch>
            <a:fillRect/>
          </a:stretch>
        </p:blipFill>
        <p:spPr bwMode="auto">
          <a:xfrm>
            <a:off x="251520" y="4941168"/>
            <a:ext cx="2123728" cy="1512168"/>
          </a:xfrm>
          <a:prstGeom prst="rect">
            <a:avLst/>
          </a:prstGeom>
          <a:noFill/>
        </p:spPr>
      </p:pic>
      <p:pic>
        <p:nvPicPr>
          <p:cNvPr id="24584" name="Picture 8" descr="Результат пошуку зображень за запитом &quot;особиста гігієна картинки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772816"/>
            <a:ext cx="2619375" cy="1743076"/>
          </a:xfrm>
          <a:prstGeom prst="rect">
            <a:avLst/>
          </a:prstGeom>
          <a:noFill/>
        </p:spPr>
      </p:pic>
      <p:pic>
        <p:nvPicPr>
          <p:cNvPr id="24586" name="Picture 10" descr="Результат пошуку зображень за запитом &quot;особиста гігієна картинки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61048"/>
            <a:ext cx="3203848" cy="864096"/>
          </a:xfrm>
          <a:prstGeom prst="rect">
            <a:avLst/>
          </a:prstGeom>
          <a:noFill/>
        </p:spPr>
      </p:pic>
      <p:pic>
        <p:nvPicPr>
          <p:cNvPr id="24588" name="Picture 12" descr="Результат пошуку зображень за запитом &quot;особиста гігієна картинки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28975" y="0"/>
            <a:ext cx="591502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188640"/>
            <a:ext cx="313183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Догляд за ротовою</a:t>
            </a:r>
          </a:p>
          <a:p>
            <a:pPr algn="ctr"/>
            <a:r>
              <a:rPr lang="uk-UA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порожниною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Результат пошуку зображень за запитом &quot;Гігієна одягу і взутт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Результат пошуку зображень за запитом &quot;особиста гігієна картин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Результат пошуку зображень за запитом &quot;особиста гігієна картинки&quot;"/>
          <p:cNvPicPr>
            <a:picLocks noChangeAspect="1" noChangeArrowheads="1"/>
          </p:cNvPicPr>
          <p:nvPr/>
        </p:nvPicPr>
        <p:blipFill>
          <a:blip r:embed="rId2" cstate="print"/>
          <a:srcRect t="13860" b="105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60648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Мета: Дізнатися про правила догляду за тілом, поглибити знання про правила гігієнічних навичок; навчитися дбати про свою зовнішність; використовувати набуті гігієнічні навички у повсякденному житті за різних умов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AutoShape 4" descr="Результат пошуку зображень за запитом &quot;особиста гігієна карти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54" name="Picture 6" descr="Результат пошуку зображень за запитом &quot;особиста гігієна картин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20888"/>
            <a:ext cx="5534025" cy="4086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Результат пошуку зображень за запитом &quot;особиста гігієна карти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Результат пошуку зображень за запитом &quot;особиста гігієна карти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0" name="Picture 6" descr="Результат пошуку зображень за запитом &quot;особиста гігієна картин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88640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Особиста гігієна – це правила гігієни, яких рекомендується дотримуватися у повсякденному житті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AutoShape 4" descr="Результат пошуку зображень за запитом &quot;особиста гігієна карти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8438" name="Picture 6" descr="догляд за шкірним покрив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44824"/>
            <a:ext cx="7200800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Результат пошуку зображень за запитом &quot;особиста гігієна картин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1508" name="Picture 4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Результат пошуку зображень за запитом &quot;Будова шкіри малюно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964488" cy="66247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Будова шкіри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4">
                    <a:lumMod val="75000"/>
                  </a:schemeClr>
                </a:solidFill>
              </a:rPr>
              <a:t>   Під час статевого дозрівання змінюється не лише зовнішній вигляд шкіри, а й запах тіла. Це тому, що потові залози у підлітків виділяють речовину із специфічним запахом, який під впливом бактерій стає неприємним. Після душу (а не замість нього)  слід користуватися дезодорантом чи антиперспірантом.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Дезодоранти – це парфуми, які не запобігають потовиділенню, а лише маскують запах поту.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6216" y="1772816"/>
            <a:ext cx="2232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У спеку чи коли одягаєш синтетичний одяг, краще скористатися антиперспірантом, який має приємний запах і на певний час запобігає інтенсивному виділенню поту.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4818" name="Picture 2" descr="http://irecommend.ru.q5.r-99.com/sites/default/files/product-images/2473/garnier_deo_extracomf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484784"/>
            <a:ext cx="2664296" cy="2016224"/>
          </a:xfrm>
          <a:prstGeom prst="rect">
            <a:avLst/>
          </a:prstGeom>
          <a:noFill/>
        </p:spPr>
      </p:pic>
      <p:pic>
        <p:nvPicPr>
          <p:cNvPr id="34820" name="Picture 4" descr="http://tverbaza.ru/images/stories/virtuemart/product/fa%20sharikovyj%20zhenski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01008"/>
            <a:ext cx="2592288" cy="1872208"/>
          </a:xfrm>
          <a:prstGeom prst="rect">
            <a:avLst/>
          </a:prstGeom>
          <a:noFill/>
        </p:spPr>
      </p:pic>
      <p:pic>
        <p:nvPicPr>
          <p:cNvPr id="34822" name="Picture 6" descr="http://tverbaza.ru/images/stories/virtuemart/product/nivea%20sprej%20zhenski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221088"/>
            <a:ext cx="3024336" cy="1872208"/>
          </a:xfrm>
          <a:prstGeom prst="rect">
            <a:avLst/>
          </a:prstGeom>
          <a:noFill/>
        </p:spPr>
      </p:pic>
      <p:pic>
        <p:nvPicPr>
          <p:cNvPr id="34824" name="Picture 8" descr="http://irecommend.ru.q5.r-99.com/sites/default/files/product-images/18212/garnier-deodorant-mineral1_813612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797152"/>
            <a:ext cx="2952328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892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У підлітковому віці на шкіру впливають гормональні зміни, а також піт, інфекції та атмосферні забруднення. При закупорюванні сальних залоз і волосяних фулікулів на шкірі з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являються вугри (наукова назва – акне). Досі точно не встановлено причину їх появи, але відомо, що до 20-25 років вони зазвичай зникають самі по собі.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www.cogerent.ua/upload/images/lico1_before_after.jpg"/>
          <p:cNvPicPr>
            <a:picLocks noChangeAspect="1" noChangeArrowheads="1"/>
          </p:cNvPicPr>
          <p:nvPr/>
        </p:nvPicPr>
        <p:blipFill>
          <a:blip r:embed="rId3" cstate="print"/>
          <a:srcRect r="50560"/>
          <a:stretch>
            <a:fillRect/>
          </a:stretch>
        </p:blipFill>
        <p:spPr bwMode="auto">
          <a:xfrm>
            <a:off x="6444208" y="4841776"/>
            <a:ext cx="2088232" cy="2016224"/>
          </a:xfrm>
          <a:prstGeom prst="rect">
            <a:avLst/>
          </a:prstGeom>
          <a:noFill/>
        </p:spPr>
      </p:pic>
      <p:pic>
        <p:nvPicPr>
          <p:cNvPr id="4" name="Picture 2" descr="http://go3.imgsmail.ru/imgpreview?key=73d764324f24d7c0&amp;mb=imgdb_preview_20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412776"/>
            <a:ext cx="2168649" cy="1641352"/>
          </a:xfrm>
          <a:prstGeom prst="rect">
            <a:avLst/>
          </a:prstGeom>
          <a:noFill/>
        </p:spPr>
      </p:pic>
      <p:pic>
        <p:nvPicPr>
          <p:cNvPr id="5" name="Picture 4" descr="http://dlya-woman.ru/wp-content/uploads/2013/12/gebelikte-ak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140968"/>
            <a:ext cx="2225824" cy="16561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1772816"/>
            <a:ext cx="59766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Види вугрів</a:t>
            </a:r>
          </a:p>
          <a:p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0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Комедони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– невеликі чорні цяточки, що з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являються переважно біля носа й на підборідді. Утворюються внаслідок закупорювання волосяних фолікулів. Самостійно видаляти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комедони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не рекомендують, оскільки це може спричинити їх запалення й виникнення пустул.</a:t>
            </a: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Пустули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– запалені прищі з білою серцевиною. Утворюються при інфікуванні закупореного волосяного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фулікула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У разі самостійного видавлювання пустул можуть утворитися кісти.</a:t>
            </a: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Кісти –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рубці навколо підшкірного запалення. Іноді залишають стійкі шрами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376</Words>
  <Application>Microsoft Office PowerPoint</Application>
  <PresentationFormat>Екран (4:3)</PresentationFormat>
  <Paragraphs>31</Paragraphs>
  <Slides>18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Веталь</dc:creator>
  <cp:lastModifiedBy>user</cp:lastModifiedBy>
  <cp:revision>45</cp:revision>
  <dcterms:created xsi:type="dcterms:W3CDTF">2016-11-28T18:50:32Z</dcterms:created>
  <dcterms:modified xsi:type="dcterms:W3CDTF">2021-04-22T23:55:00Z</dcterms:modified>
</cp:coreProperties>
</file>