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6" r:id="rId2"/>
    <p:sldId id="257" r:id="rId3"/>
    <p:sldId id="265" r:id="rId4"/>
    <p:sldId id="259" r:id="rId5"/>
    <p:sldId id="260" r:id="rId6"/>
    <p:sldId id="261" r:id="rId7"/>
    <p:sldId id="262" r:id="rId8"/>
    <p:sldId id="263" r:id="rId9"/>
    <p:sldId id="258" r:id="rId10"/>
    <p:sldId id="264" r:id="rId11"/>
    <p:sldId id="25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62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F50E2-22E0-4DC8-98FE-602D6CDAA788}" type="datetimeFigureOut">
              <a:rPr lang="en-US" smtClean="0"/>
              <a:t>23-Apr-21</a:t>
            </a:fld>
            <a:endParaRPr lang="en-US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E2470-0BBC-4F91-8328-A3605F9A01D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93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0E2470-0BBC-4F91-8328-A3605F9A01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59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6A19-A092-4D2C-A1C9-55A4ECD1A18F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5AB0-15FE-45E7-9744-FFA80DB38E4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6A19-A092-4D2C-A1C9-55A4ECD1A18F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5AB0-15FE-45E7-9744-FFA80DB38E4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6A19-A092-4D2C-A1C9-55A4ECD1A18F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5AB0-15FE-45E7-9744-FFA80DB38E4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6A19-A092-4D2C-A1C9-55A4ECD1A18F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5AB0-15FE-45E7-9744-FFA80DB38E4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6A19-A092-4D2C-A1C9-55A4ECD1A18F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5AB0-15FE-45E7-9744-FFA80DB38E4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6A19-A092-4D2C-A1C9-55A4ECD1A18F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5AB0-15FE-45E7-9744-FFA80DB38E4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6A19-A092-4D2C-A1C9-55A4ECD1A18F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5AB0-15FE-45E7-9744-FFA80DB38E4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6A19-A092-4D2C-A1C9-55A4ECD1A18F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5AB0-15FE-45E7-9744-FFA80DB38E4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6A19-A092-4D2C-A1C9-55A4ECD1A18F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5AB0-15FE-45E7-9744-FFA80DB38E4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6A19-A092-4D2C-A1C9-55A4ECD1A18F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5AB0-15FE-45E7-9744-FFA80DB38E4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6A19-A092-4D2C-A1C9-55A4ECD1A18F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5AB0-15FE-45E7-9744-FFA80DB38E4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86A19-A092-4D2C-A1C9-55A4ECD1A18F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45AB0-15FE-45E7-9744-FFA80DB38E4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 ÐµÐ·ÑÐ»ÑÑÐ°Ñ Ð¿Ð¾ÑÑÐºÑ Ð·Ð¾Ð±ÑÐ°Ð¶ÐµÐ½Ñ Ð·Ð° Ð·Ð°Ð¿Ð¸ÑÐ¾Ð¼ &quot;ÑÐ¾Ð½ Ð´Ð»Ñ Ð¿ÑÐµÐ·ÐµÐ½ÑÐ°ÑÑÑ Ð· ÑÐ½ÑÐ¾ÑÐ¼Ð°ÑÐ¸ÐºÐ¸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500174"/>
            <a:ext cx="9144000" cy="147002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5400" b="1" dirty="0" err="1">
                <a:latin typeface="Segoe Script" pitchFamily="34" charset="0"/>
              </a:rPr>
              <a:t>Комп</a:t>
            </a:r>
            <a:r>
              <a:rPr lang="en-US" sz="5400" b="1" dirty="0">
                <a:latin typeface="Segoe Script" pitchFamily="34" charset="0"/>
              </a:rPr>
              <a:t>’</a:t>
            </a:r>
            <a:r>
              <a:rPr lang="uk-UA" sz="5400" b="1" dirty="0" err="1">
                <a:latin typeface="Segoe Script" pitchFamily="34" charset="0"/>
              </a:rPr>
              <a:t>ютер</a:t>
            </a:r>
            <a:r>
              <a:rPr lang="uk-UA" sz="5400" b="1" dirty="0">
                <a:latin typeface="Segoe Script" pitchFamily="34" charset="0"/>
              </a:rPr>
              <a:t> і здоров</a:t>
            </a:r>
            <a:r>
              <a:rPr lang="en-US" sz="5400" b="1" dirty="0">
                <a:latin typeface="Segoe Script" pitchFamily="34" charset="0"/>
              </a:rPr>
              <a:t>’</a:t>
            </a:r>
            <a:r>
              <a:rPr lang="uk-UA" sz="5400" b="1" dirty="0">
                <a:latin typeface="Segoe Script" pitchFamily="34" charset="0"/>
              </a:rPr>
              <a:t>я</a:t>
            </a:r>
            <a:endParaRPr lang="ru-RU" sz="5400" b="1" dirty="0">
              <a:latin typeface="Segoe Script" pitchFamily="34" charset="0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558C7029-830E-4ED2-A58B-E9EE3AE49753}"/>
              </a:ext>
            </a:extLst>
          </p:cNvPr>
          <p:cNvSpPr/>
          <p:nvPr/>
        </p:nvSpPr>
        <p:spPr>
          <a:xfrm>
            <a:off x="5220072" y="6488668"/>
            <a:ext cx="3734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Підготувала: Мирослава </a:t>
            </a:r>
            <a:r>
              <a:rPr lang="uk-UA" dirty="0" err="1"/>
              <a:t>Радківська</a:t>
            </a:r>
            <a:r>
              <a:rPr lang="uk-UA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 ÐµÐ·ÑÐ»ÑÑÐ°Ñ Ð¿Ð¾ÑÑÐºÑ Ð·Ð¾Ð±ÑÐ°Ð¶ÐµÐ½Ñ Ð·Ð° Ð·Ð°Ð¿Ð¸ÑÐ¾Ð¼ &quot;ÑÐ¾Ð½ Ð´Ð»Ñ Ð¿ÑÐµÐ·ÐµÐ½ÑÐ°ÑÑÑ Ð· ÑÐ½ÑÐ¾ÑÐ¼Ð°ÑÐ¸ÐºÐ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Segoe Script" pitchFamily="34" charset="0"/>
              </a:rPr>
              <a:t>Опитування:</a:t>
            </a:r>
            <a:endParaRPr lang="ru-RU" b="1" dirty="0"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229600" cy="2471742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uk-UA" sz="2800" dirty="0">
                <a:latin typeface="Segoe Script" pitchFamily="34" charset="0"/>
              </a:rPr>
              <a:t>Скільки часу ти проводиш за комп'ютером?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uk-UA" sz="2800" dirty="0">
                <a:latin typeface="Segoe Script" pitchFamily="34" charset="0"/>
              </a:rPr>
              <a:t>    а) до 2-х годин у день;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uk-UA" sz="2800" dirty="0">
                <a:latin typeface="Segoe Script" pitchFamily="34" charset="0"/>
              </a:rPr>
              <a:t>            б) від 2-х до 5 годин на день;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uk-UA" sz="2800" dirty="0">
                <a:latin typeface="Segoe Script" pitchFamily="34" charset="0"/>
              </a:rPr>
              <a:t>            в) більше 5-ти годин у день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 t="24414" r="29722" b="29687"/>
          <a:stretch>
            <a:fillRect/>
          </a:stretch>
        </p:blipFill>
        <p:spPr bwMode="auto">
          <a:xfrm>
            <a:off x="0" y="3500414"/>
            <a:ext cx="914400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 ÐµÐ·ÑÐ»ÑÑÐ°Ñ Ð¿Ð¾ÑÑÐºÑ Ð·Ð¾Ð±ÑÐ°Ð¶ÐµÐ½Ñ Ð·Ð° Ð·Ð°Ð¿Ð¸ÑÐ¾Ð¼ &quot;ÑÐ¾Ð½ Ð´Ð»Ñ Ð¿ÑÐµÐ·ÐµÐ½ÑÐ°ÑÑÑ Ð· ÑÐ½ÑÐ¾ÑÐ¼Ð°ÑÐ¸ÐºÐ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571612"/>
            <a:ext cx="9144000" cy="147002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6600" b="1" dirty="0">
                <a:latin typeface="Segoe Script" pitchFamily="34" charset="0"/>
              </a:rPr>
              <a:t>Дякую за увагу!</a:t>
            </a:r>
            <a:endParaRPr lang="ru-RU" sz="6600" b="1" dirty="0">
              <a:latin typeface="Segoe Scrip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 ÐµÐ·ÑÐ»ÑÑÐ°Ñ Ð¿Ð¾ÑÑÐºÑ Ð·Ð¾Ð±ÑÐ°Ð¶ÐµÐ½Ñ Ð·Ð° Ð·Ð°Ð¿Ð¸ÑÐ¾Ð¼ &quot;ÑÐ¾Ð½ Ð´Ð»Ñ Ð¿ÑÐµÐ·ÐµÐ½ÑÐ°ÑÑÑ Ð· ÑÐ½ÑÐ¾ÑÐ¼Ð°ÑÐ¸ÐºÐ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5626121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uk-UA" b="1" dirty="0">
                <a:latin typeface="Segoe Script" pitchFamily="34" charset="0"/>
              </a:rPr>
              <a:t>Мета: </a:t>
            </a:r>
            <a:r>
              <a:rPr lang="uk-UA" dirty="0">
                <a:latin typeface="Segoe Script" pitchFamily="34" charset="0"/>
              </a:rPr>
              <a:t>Демонстрація негативного впливу комп'ютера і комп'ютерних мереж  на здоров'я людини, розкриття причин виникнення «комп'ютерних» захворювань, вивчення правил і норм </a:t>
            </a:r>
          </a:p>
          <a:p>
            <a:pPr algn="ctr">
              <a:buFont typeface="Wingdings" pitchFamily="2" charset="2"/>
              <a:buNone/>
            </a:pPr>
            <a:r>
              <a:rPr lang="uk-UA" dirty="0">
                <a:latin typeface="Segoe Script" pitchFamily="34" charset="0"/>
              </a:rPr>
              <a:t>    роботи на комп'ютері.</a:t>
            </a:r>
            <a:endParaRPr lang="en-US" dirty="0">
              <a:latin typeface="Segoe Scrip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 ÐµÐ·ÑÐ»ÑÑÐ°Ñ Ð¿Ð¾ÑÑÐºÑ Ð·Ð¾Ð±ÑÐ°Ð¶ÐµÐ½Ñ Ð·Ð° Ð·Ð°Ð¿Ð¸ÑÐ¾Ð¼ &quot;ÑÐ¾Ð½ Ð´Ð»Ñ Ð¿ÑÐµÐ·ÐµÐ½ÑÐ°ÑÑÑ Ð· ÑÐ½ÑÐ¾ÑÐ¼Ð°ÑÐ¸ÐºÐ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8750300" cy="2714644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Font typeface="Georgia" pitchFamily="18" charset="0"/>
              <a:buNone/>
            </a:pPr>
            <a:r>
              <a:rPr lang="ru-RU" sz="2600" dirty="0">
                <a:latin typeface="Segoe Script" pitchFamily="34" charset="0"/>
              </a:rPr>
              <a:t>        ХХ </a:t>
            </a:r>
            <a:r>
              <a:rPr lang="ru-RU" sz="2600" dirty="0" err="1">
                <a:latin typeface="Segoe Script" pitchFamily="34" charset="0"/>
              </a:rPr>
              <a:t>століття</a:t>
            </a:r>
            <a:r>
              <a:rPr lang="ru-RU" sz="2600" dirty="0">
                <a:latin typeface="Segoe Script" pitchFamily="34" charset="0"/>
              </a:rPr>
              <a:t> дало </a:t>
            </a:r>
            <a:r>
              <a:rPr lang="ru-RU" sz="2600" dirty="0" err="1">
                <a:latin typeface="Segoe Script" pitchFamily="34" charset="0"/>
              </a:rPr>
              <a:t>багато</a:t>
            </a:r>
            <a:r>
              <a:rPr lang="ru-RU" sz="2600" dirty="0">
                <a:latin typeface="Segoe Script" pitchFamily="34" charset="0"/>
              </a:rPr>
              <a:t> «</a:t>
            </a:r>
            <a:r>
              <a:rPr lang="ru-RU" sz="2600" dirty="0" err="1">
                <a:latin typeface="Segoe Script" pitchFamily="34" charset="0"/>
              </a:rPr>
              <a:t>технічних</a:t>
            </a:r>
            <a:r>
              <a:rPr lang="ru-RU" sz="2600" dirty="0">
                <a:latin typeface="Segoe Script" pitchFamily="34" charset="0"/>
              </a:rPr>
              <a:t> чудес» , </a:t>
            </a:r>
            <a:r>
              <a:rPr lang="ru-RU" sz="2600" dirty="0" err="1">
                <a:latin typeface="Segoe Script" pitchFamily="34" charset="0"/>
              </a:rPr>
              <a:t>серед</a:t>
            </a:r>
            <a:r>
              <a:rPr lang="ru-RU" sz="2600" dirty="0">
                <a:latin typeface="Segoe Script" pitchFamily="34" charset="0"/>
              </a:rPr>
              <a:t> </a:t>
            </a:r>
            <a:r>
              <a:rPr lang="ru-RU" sz="2600" dirty="0" err="1">
                <a:latin typeface="Segoe Script" pitchFamily="34" charset="0"/>
              </a:rPr>
              <a:t>яких</a:t>
            </a:r>
            <a:r>
              <a:rPr lang="ru-RU" sz="2600" dirty="0">
                <a:latin typeface="Segoe Script" pitchFamily="34" charset="0"/>
              </a:rPr>
              <a:t> </a:t>
            </a:r>
            <a:r>
              <a:rPr lang="ru-RU" sz="2600" dirty="0" err="1">
                <a:latin typeface="Segoe Script" pitchFamily="34" charset="0"/>
              </a:rPr>
              <a:t>і</a:t>
            </a:r>
            <a:r>
              <a:rPr lang="ru-RU" sz="2600" dirty="0">
                <a:latin typeface="Segoe Script" pitchFamily="34" charset="0"/>
              </a:rPr>
              <a:t> </a:t>
            </a:r>
            <a:r>
              <a:rPr lang="ru-RU" sz="2600" dirty="0" err="1">
                <a:latin typeface="Segoe Script" pitchFamily="34" charset="0"/>
              </a:rPr>
              <a:t>комп'ютер</a:t>
            </a:r>
            <a:r>
              <a:rPr lang="ru-RU" sz="2600" dirty="0">
                <a:latin typeface="Segoe Script" pitchFamily="34" charset="0"/>
              </a:rPr>
              <a:t> </a:t>
            </a:r>
            <a:r>
              <a:rPr lang="ru-RU" sz="2600" dirty="0" err="1">
                <a:latin typeface="Segoe Script" pitchFamily="34" charset="0"/>
              </a:rPr>
              <a:t>з</a:t>
            </a:r>
            <a:r>
              <a:rPr lang="ru-RU" sz="2600" dirty="0">
                <a:latin typeface="Segoe Script" pitchFamily="34" charset="0"/>
              </a:rPr>
              <a:t> </a:t>
            </a:r>
            <a:r>
              <a:rPr lang="ru-RU" sz="2600" dirty="0" err="1">
                <a:latin typeface="Segoe Script" pitchFamily="34" charset="0"/>
              </a:rPr>
              <a:t>його</a:t>
            </a:r>
            <a:r>
              <a:rPr lang="ru-RU" sz="2600" dirty="0">
                <a:latin typeface="Segoe Script" pitchFamily="34" charset="0"/>
              </a:rPr>
              <a:t> </a:t>
            </a:r>
            <a:r>
              <a:rPr lang="ru-RU" sz="2600" dirty="0" err="1">
                <a:latin typeface="Segoe Script" pitchFamily="34" charset="0"/>
              </a:rPr>
              <a:t>численними</a:t>
            </a:r>
            <a:r>
              <a:rPr lang="ru-RU" sz="2600" dirty="0">
                <a:latin typeface="Segoe Script" pitchFamily="34" charset="0"/>
              </a:rPr>
              <a:t> </a:t>
            </a:r>
            <a:r>
              <a:rPr lang="ru-RU" sz="2600" dirty="0" err="1">
                <a:latin typeface="Segoe Script" pitchFamily="34" charset="0"/>
              </a:rPr>
              <a:t>можливостями</a:t>
            </a:r>
            <a:r>
              <a:rPr lang="ru-RU" sz="2600" dirty="0">
                <a:latin typeface="Segoe Script" pitchFamily="34" charset="0"/>
              </a:rPr>
              <a:t>, в тому </a:t>
            </a:r>
            <a:r>
              <a:rPr lang="ru-RU" sz="2600" dirty="0" err="1">
                <a:latin typeface="Segoe Script" pitchFamily="34" charset="0"/>
              </a:rPr>
              <a:t>числі</a:t>
            </a:r>
            <a:r>
              <a:rPr lang="ru-RU" sz="2600" dirty="0">
                <a:latin typeface="Segoe Script" pitchFamily="34" charset="0"/>
              </a:rPr>
              <a:t> </a:t>
            </a:r>
            <a:r>
              <a:rPr lang="ru-RU" sz="2600" dirty="0" err="1">
                <a:latin typeface="Segoe Script" pitchFamily="34" charset="0"/>
              </a:rPr>
              <a:t>і</a:t>
            </a:r>
            <a:r>
              <a:rPr lang="ru-RU" sz="2600" dirty="0">
                <a:latin typeface="Segoe Script" pitchFamily="34" charset="0"/>
              </a:rPr>
              <a:t> </a:t>
            </a:r>
            <a:r>
              <a:rPr lang="ru-RU" sz="2600" dirty="0" err="1">
                <a:latin typeface="Segoe Script" pitchFamily="34" charset="0"/>
              </a:rPr>
              <a:t>світова</a:t>
            </a:r>
            <a:r>
              <a:rPr lang="ru-RU" sz="2600" dirty="0">
                <a:latin typeface="Segoe Script" pitchFamily="34" charset="0"/>
              </a:rPr>
              <a:t> </a:t>
            </a:r>
            <a:r>
              <a:rPr lang="ru-RU" sz="2600" dirty="0" err="1">
                <a:latin typeface="Segoe Script" pitchFamily="34" charset="0"/>
              </a:rPr>
              <a:t>інформаційна</a:t>
            </a:r>
            <a:r>
              <a:rPr lang="ru-RU" sz="2600" dirty="0">
                <a:latin typeface="Segoe Script" pitchFamily="34" charset="0"/>
              </a:rPr>
              <a:t> мережа </a:t>
            </a:r>
            <a:r>
              <a:rPr lang="ru-RU" sz="2600" dirty="0" err="1">
                <a:latin typeface="Segoe Script" pitchFamily="34" charset="0"/>
              </a:rPr>
              <a:t>Інтернет</a:t>
            </a:r>
            <a:r>
              <a:rPr lang="ru-RU" sz="2600" dirty="0">
                <a:latin typeface="Segoe Script" pitchFamily="34" charset="0"/>
              </a:rPr>
              <a:t>.</a:t>
            </a:r>
          </a:p>
          <a:p>
            <a:pPr eaLnBrk="1" hangingPunct="1">
              <a:buFont typeface="Georgia" pitchFamily="18" charset="0"/>
              <a:buNone/>
            </a:pPr>
            <a:r>
              <a:rPr lang="ru-RU" sz="2600" dirty="0">
                <a:latin typeface="Segoe Script" pitchFamily="34" charset="0"/>
              </a:rPr>
              <a:t>        </a:t>
            </a:r>
            <a:r>
              <a:rPr lang="ru-RU" sz="2600" dirty="0" err="1">
                <a:latin typeface="Segoe Script" pitchFamily="34" charset="0"/>
              </a:rPr>
              <a:t>Тривала</a:t>
            </a:r>
            <a:r>
              <a:rPr lang="ru-RU" sz="2600" dirty="0">
                <a:latin typeface="Segoe Script" pitchFamily="34" charset="0"/>
              </a:rPr>
              <a:t> робота за </a:t>
            </a:r>
            <a:r>
              <a:rPr lang="ru-RU" sz="2600" dirty="0" err="1">
                <a:latin typeface="Segoe Script" pitchFamily="34" charset="0"/>
              </a:rPr>
              <a:t>комп'ютером</a:t>
            </a:r>
            <a:r>
              <a:rPr lang="ru-RU" sz="2600" dirty="0">
                <a:latin typeface="Segoe Script" pitchFamily="34" charset="0"/>
              </a:rPr>
              <a:t>, як </a:t>
            </a:r>
            <a:r>
              <a:rPr lang="ru-RU" sz="2600" dirty="0" err="1">
                <a:latin typeface="Segoe Script" pitchFamily="34" charset="0"/>
              </a:rPr>
              <a:t>з'ясували</a:t>
            </a:r>
            <a:r>
              <a:rPr lang="ru-RU" sz="2600" dirty="0">
                <a:latin typeface="Segoe Script" pitchFamily="34" charset="0"/>
              </a:rPr>
              <a:t> медики </a:t>
            </a:r>
            <a:r>
              <a:rPr lang="ru-RU" sz="2600" dirty="0" err="1">
                <a:latin typeface="Segoe Script" pitchFamily="34" charset="0"/>
              </a:rPr>
              <a:t>і</a:t>
            </a:r>
            <a:r>
              <a:rPr lang="ru-RU" sz="2600" dirty="0">
                <a:latin typeface="Segoe Script" pitchFamily="34" charset="0"/>
              </a:rPr>
              <a:t> психологи, негативно </a:t>
            </a:r>
            <a:r>
              <a:rPr lang="ru-RU" sz="2600" dirty="0" err="1">
                <a:latin typeface="Segoe Script" pitchFamily="34" charset="0"/>
              </a:rPr>
              <a:t>позначається</a:t>
            </a:r>
            <a:r>
              <a:rPr lang="ru-RU" sz="2600" dirty="0">
                <a:latin typeface="Segoe Script" pitchFamily="34" charset="0"/>
              </a:rPr>
              <a:t> на </a:t>
            </a:r>
            <a:r>
              <a:rPr lang="ru-RU" sz="2600" dirty="0" err="1">
                <a:latin typeface="Segoe Script" pitchFamily="34" charset="0"/>
              </a:rPr>
              <a:t>діяльності</a:t>
            </a:r>
            <a:r>
              <a:rPr lang="ru-RU" sz="2600" dirty="0">
                <a:latin typeface="Segoe Script" pitchFamily="34" charset="0"/>
              </a:rPr>
              <a:t> систем </a:t>
            </a:r>
            <a:r>
              <a:rPr lang="ru-RU" sz="2600" dirty="0" err="1">
                <a:latin typeface="Segoe Script" pitchFamily="34" charset="0"/>
              </a:rPr>
              <a:t>і</a:t>
            </a:r>
            <a:r>
              <a:rPr lang="ru-RU" sz="2600" dirty="0">
                <a:latin typeface="Segoe Script" pitchFamily="34" charset="0"/>
              </a:rPr>
              <a:t> </a:t>
            </a:r>
            <a:r>
              <a:rPr lang="ru-RU" sz="2600" dirty="0" err="1">
                <a:latin typeface="Segoe Script" pitchFamily="34" charset="0"/>
              </a:rPr>
              <a:t>органів</a:t>
            </a:r>
            <a:r>
              <a:rPr lang="ru-RU" sz="2600" dirty="0">
                <a:latin typeface="Segoe Script" pitchFamily="34" charset="0"/>
              </a:rPr>
              <a:t> </a:t>
            </a:r>
            <a:r>
              <a:rPr lang="ru-RU" sz="2600" dirty="0" err="1">
                <a:latin typeface="Segoe Script" pitchFamily="34" charset="0"/>
              </a:rPr>
              <a:t>нашого</a:t>
            </a:r>
            <a:r>
              <a:rPr lang="ru-RU" sz="2600" dirty="0">
                <a:latin typeface="Segoe Script" pitchFamily="34" charset="0"/>
              </a:rPr>
              <a:t> </a:t>
            </a:r>
            <a:r>
              <a:rPr lang="ru-RU" sz="2600" dirty="0" err="1">
                <a:latin typeface="Segoe Script" pitchFamily="34" charset="0"/>
              </a:rPr>
              <a:t>організму</a:t>
            </a:r>
            <a:r>
              <a:rPr lang="ru-RU" sz="2600" dirty="0">
                <a:solidFill>
                  <a:srgbClr val="FF6600"/>
                </a:solidFill>
                <a:latin typeface="Segoe Script" pitchFamily="34" charset="0"/>
              </a:rPr>
              <a:t>.</a:t>
            </a:r>
          </a:p>
          <a:p>
            <a:pPr eaLnBrk="1" hangingPunct="1">
              <a:buFont typeface="Georgia" pitchFamily="18" charset="0"/>
              <a:buNone/>
            </a:pPr>
            <a:r>
              <a:rPr lang="ru-RU" sz="2400" dirty="0">
                <a:solidFill>
                  <a:srgbClr val="FF6600"/>
                </a:solidFill>
              </a:rPr>
              <a:t>       </a:t>
            </a: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429000"/>
            <a:ext cx="2462213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2" name="TextBox 1"/>
          <p:cNvSpPr txBox="1">
            <a:spLocks noChangeArrowheads="1"/>
          </p:cNvSpPr>
          <p:nvPr/>
        </p:nvSpPr>
        <p:spPr bwMode="auto">
          <a:xfrm>
            <a:off x="500034" y="3072348"/>
            <a:ext cx="590391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Segoe Script" pitchFamily="34" charset="0"/>
                <a:cs typeface="Times New Roman" pitchFamily="18" charset="0"/>
              </a:rPr>
              <a:t>Людям, </a:t>
            </a:r>
            <a:r>
              <a:rPr lang="ru-RU" sz="2400" dirty="0" err="1">
                <a:latin typeface="Segoe Script" pitchFamily="34" charset="0"/>
                <a:cs typeface="Times New Roman" pitchFamily="18" charset="0"/>
              </a:rPr>
              <a:t>які</a:t>
            </a:r>
            <a:r>
              <a:rPr lang="ru-RU" sz="2400" dirty="0">
                <a:latin typeface="Segoe Script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Segoe Script" pitchFamily="34" charset="0"/>
                <a:cs typeface="Times New Roman" pitchFamily="18" charset="0"/>
              </a:rPr>
              <a:t>проживають</a:t>
            </a:r>
            <a:r>
              <a:rPr lang="ru-RU" sz="2400" dirty="0">
                <a:latin typeface="Segoe Script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Segoe Script" pitchFamily="34" charset="0"/>
                <a:cs typeface="Times New Roman" pitchFamily="18" charset="0"/>
              </a:rPr>
              <a:t>своє</a:t>
            </a:r>
            <a:r>
              <a:rPr lang="ru-RU" sz="2400" dirty="0">
                <a:latin typeface="Segoe Script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Segoe Script" pitchFamily="34" charset="0"/>
                <a:cs typeface="Times New Roman" pitchFamily="18" charset="0"/>
              </a:rPr>
              <a:t>життя</a:t>
            </a:r>
            <a:r>
              <a:rPr lang="ru-RU" sz="2400" dirty="0">
                <a:latin typeface="Segoe Script" pitchFamily="34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Segoe Script" pitchFamily="34" charset="0"/>
                <a:cs typeface="Times New Roman" pitchFamily="18" charset="0"/>
              </a:rPr>
              <a:t>інтернеті</a:t>
            </a:r>
            <a:r>
              <a:rPr lang="ru-RU" sz="2400" dirty="0">
                <a:latin typeface="Segoe Script" pitchFamily="34" charset="0"/>
                <a:cs typeface="Times New Roman" pitchFamily="18" charset="0"/>
              </a:rPr>
              <a:t> часто </a:t>
            </a:r>
            <a:r>
              <a:rPr lang="ru-RU" sz="2400" dirty="0" err="1">
                <a:latin typeface="Segoe Script" pitchFamily="34" charset="0"/>
                <a:cs typeface="Times New Roman" pitchFamily="18" charset="0"/>
              </a:rPr>
              <a:t>необхідна</a:t>
            </a:r>
            <a:r>
              <a:rPr lang="ru-RU" sz="2400" dirty="0">
                <a:latin typeface="Segoe Script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Segoe Script" pitchFamily="34" charset="0"/>
                <a:cs typeface="Times New Roman" pitchFamily="18" charset="0"/>
              </a:rPr>
              <a:t>соціальна</a:t>
            </a:r>
            <a:r>
              <a:rPr lang="ru-RU" sz="2400" dirty="0">
                <a:latin typeface="Segoe Script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Segoe Script" pitchFamily="34" charset="0"/>
                <a:cs typeface="Times New Roman" pitchFamily="18" charset="0"/>
              </a:rPr>
              <a:t>підтримка</a:t>
            </a:r>
            <a:r>
              <a:rPr lang="ru-RU" sz="2400" dirty="0">
                <a:latin typeface="Segoe Script" pitchFamily="34" charset="0"/>
                <a:cs typeface="Times New Roman" pitchFamily="18" charset="0"/>
              </a:rPr>
              <a:t>, у них </a:t>
            </a:r>
            <a:r>
              <a:rPr lang="ru-RU" sz="2400" dirty="0" err="1">
                <a:latin typeface="Segoe Script" pitchFamily="34" charset="0"/>
                <a:cs typeface="Times New Roman" pitchFamily="18" charset="0"/>
              </a:rPr>
              <a:t>є</a:t>
            </a:r>
            <a:r>
              <a:rPr lang="ru-RU" sz="2400" dirty="0">
                <a:latin typeface="Segoe Script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Segoe Script" pitchFamily="34" charset="0"/>
                <a:cs typeface="Times New Roman" pitchFamily="18" charset="0"/>
              </a:rPr>
              <a:t>визначені</a:t>
            </a:r>
            <a:r>
              <a:rPr lang="ru-RU" sz="2400" dirty="0">
                <a:latin typeface="Segoe Script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Segoe Script" pitchFamily="34" charset="0"/>
                <a:cs typeface="Times New Roman" pitchFamily="18" charset="0"/>
              </a:rPr>
              <a:t>труднощі</a:t>
            </a:r>
            <a:r>
              <a:rPr lang="ru-RU" sz="2400" dirty="0">
                <a:latin typeface="Segoe Script" pitchFamily="34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Segoe Script" pitchFamily="34" charset="0"/>
                <a:cs typeface="Times New Roman" pitchFamily="18" charset="0"/>
              </a:rPr>
              <a:t>спілкуванні</a:t>
            </a:r>
            <a:r>
              <a:rPr lang="ru-RU" sz="2400" dirty="0">
                <a:latin typeface="Segoe Script" pitchFamily="34" charset="0"/>
                <a:cs typeface="Times New Roman" pitchFamily="18" charset="0"/>
              </a:rPr>
              <a:t>, вони </a:t>
            </a:r>
            <a:r>
              <a:rPr lang="ru-RU" sz="2400" dirty="0" err="1">
                <a:latin typeface="Segoe Script" pitchFamily="34" charset="0"/>
                <a:cs typeface="Times New Roman" pitchFamily="18" charset="0"/>
              </a:rPr>
              <a:t>відчувають</a:t>
            </a:r>
            <a:r>
              <a:rPr lang="ru-RU" sz="2400" dirty="0">
                <a:latin typeface="Segoe Script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Segoe Script" pitchFamily="34" charset="0"/>
                <a:cs typeface="Times New Roman" pitchFamily="18" charset="0"/>
              </a:rPr>
              <a:t>незадоволеність</a:t>
            </a:r>
            <a:r>
              <a:rPr lang="ru-RU" sz="2400" dirty="0">
                <a:latin typeface="Segoe Script" pitchFamily="34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Segoe Script" pitchFamily="34" charset="0"/>
                <a:cs typeface="Times New Roman" pitchFamily="18" charset="0"/>
              </a:rPr>
              <a:t>житті</a:t>
            </a:r>
            <a:r>
              <a:rPr lang="ru-RU" sz="2400" dirty="0">
                <a:latin typeface="Segoe Script" pitchFamily="34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Segoe Script" pitchFamily="34" charset="0"/>
                <a:cs typeface="Times New Roman" pitchFamily="18" charset="0"/>
              </a:rPr>
              <a:t>у</a:t>
            </a:r>
            <a:r>
              <a:rPr lang="ru-RU" sz="2400" dirty="0">
                <a:latin typeface="Segoe Script" pitchFamily="34" charset="0"/>
                <a:cs typeface="Times New Roman" pitchFamily="18" charset="0"/>
              </a:rPr>
              <a:t> них занижена </a:t>
            </a:r>
            <a:r>
              <a:rPr lang="ru-RU" sz="2400" dirty="0" err="1">
                <a:latin typeface="Segoe Script" pitchFamily="34" charset="0"/>
                <a:cs typeface="Times New Roman" pitchFamily="18" charset="0"/>
              </a:rPr>
              <a:t>самооцінка</a:t>
            </a:r>
            <a:r>
              <a:rPr lang="ru-RU" sz="2400" dirty="0">
                <a:latin typeface="Segoe Script" pitchFamily="34" charset="0"/>
                <a:cs typeface="Times New Roman" pitchFamily="18" charset="0"/>
              </a:rPr>
              <a:t>, вони </a:t>
            </a:r>
            <a:r>
              <a:rPr lang="ru-RU" sz="2400" dirty="0" err="1">
                <a:latin typeface="Segoe Script" pitchFamily="34" charset="0"/>
                <a:cs typeface="Times New Roman" pitchFamily="18" charset="0"/>
              </a:rPr>
              <a:t>відчувають</a:t>
            </a:r>
            <a:r>
              <a:rPr lang="ru-RU" sz="2400" dirty="0">
                <a:latin typeface="Segoe Script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Segoe Script" pitchFamily="34" charset="0"/>
                <a:cs typeface="Times New Roman" pitchFamily="18" charset="0"/>
              </a:rPr>
              <a:t>закомплексованість</a:t>
            </a:r>
            <a:r>
              <a:rPr lang="ru-RU" sz="2400" dirty="0">
                <a:latin typeface="Segoe Script" pitchFamily="34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Segoe Script" pitchFamily="34" charset="0"/>
                <a:cs typeface="Times New Roman" pitchFamily="18" charset="0"/>
              </a:rPr>
              <a:t>боязкість</a:t>
            </a:r>
            <a:r>
              <a:rPr lang="ru-RU" sz="2400" dirty="0">
                <a:latin typeface="Segoe Script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Segoe Script" pitchFamily="34" charset="0"/>
                <a:cs typeface="Times New Roman" pitchFamily="18" charset="0"/>
              </a:rPr>
              <a:t>і</a:t>
            </a:r>
            <a:r>
              <a:rPr lang="ru-RU" sz="2400" dirty="0">
                <a:latin typeface="Segoe Script" pitchFamily="34" charset="0"/>
                <a:cs typeface="Times New Roman" pitchFamily="18" charset="0"/>
              </a:rPr>
              <a:t> т.п.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 ÐµÐ·ÑÐ»ÑÑÐ°Ñ Ð¿Ð¾ÑÑÐºÑ Ð·Ð¾Ð±ÑÐ°Ð¶ÐµÐ½Ñ Ð·Ð° Ð·Ð°Ð¿Ð¸ÑÐ¾Ð¼ &quot;ÑÐ¾Ð½ Ð´Ð»Ñ Ð¿ÑÐµÐ·ÐµÐ½ÑÐ°ÑÑÑ Ð· ÑÐ½ÑÐ¾ÑÐ¼Ð°ÑÐ¸ÐºÐ¸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>
            <p:custDataLst>
              <p:tags r:id="rId1"/>
            </p:custDataLst>
          </p:nvPr>
        </p:nvSpPr>
        <p:spPr>
          <a:xfrm>
            <a:off x="428596" y="214290"/>
            <a:ext cx="87154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noProof="1">
                <a:solidFill>
                  <a:schemeClr val="accent2">
                    <a:lumMod val="50000"/>
                  </a:schemeClr>
                </a:solidFill>
                <a:latin typeface="+mn-lt"/>
              </a:rPr>
              <a:t>     </a:t>
            </a:r>
            <a:r>
              <a:rPr lang="en-US" sz="3200" b="1" noProof="1">
                <a:solidFill>
                  <a:schemeClr val="accent2">
                    <a:lumMod val="50000"/>
                  </a:schemeClr>
                </a:solidFill>
                <a:latin typeface="Segoe Script" pitchFamily="34" charset="0"/>
              </a:rPr>
              <a:t>    </a:t>
            </a:r>
            <a:r>
              <a:rPr lang="uk-UA" sz="3200" b="1" noProof="1">
                <a:solidFill>
                  <a:schemeClr val="accent2">
                    <a:lumMod val="50000"/>
                  </a:schemeClr>
                </a:solidFill>
                <a:latin typeface="Segoe Script" pitchFamily="34" charset="0"/>
              </a:rPr>
              <a:t>        </a:t>
            </a:r>
            <a:r>
              <a:rPr lang="en-US" sz="3200" b="1" noProof="1">
                <a:solidFill>
                  <a:schemeClr val="accent2">
                    <a:lumMod val="50000"/>
                  </a:schemeClr>
                </a:solidFill>
                <a:latin typeface="Segoe Script" pitchFamily="34" charset="0"/>
              </a:rPr>
              <a:t>   </a:t>
            </a:r>
            <a:r>
              <a:rPr lang="uk-UA" sz="3200" b="1" noProof="1">
                <a:solidFill>
                  <a:schemeClr val="accent2">
                    <a:lumMod val="50000"/>
                  </a:schemeClr>
                </a:solidFill>
                <a:latin typeface="Segoe Script" pitchFamily="34" charset="0"/>
              </a:rPr>
              <a:t>Позитив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uk-UA" sz="2800" noProof="1">
                <a:solidFill>
                  <a:schemeClr val="accent2">
                    <a:lumMod val="50000"/>
                  </a:schemeClr>
                </a:solidFill>
                <a:latin typeface="Segoe Script" pitchFamily="34" charset="0"/>
              </a:rPr>
              <a:t>формування ділової мотивації;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uk-UA" sz="2800" noProof="1">
                <a:solidFill>
                  <a:schemeClr val="accent2">
                    <a:lumMod val="50000"/>
                  </a:schemeClr>
                </a:solidFill>
                <a:latin typeface="Segoe Script" pitchFamily="34" charset="0"/>
              </a:rPr>
              <a:t>розвиток логічного оперативного мислення;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uk-UA" sz="2800" noProof="1">
                <a:solidFill>
                  <a:schemeClr val="accent2">
                    <a:lumMod val="50000"/>
                  </a:schemeClr>
                </a:solidFill>
                <a:latin typeface="Segoe Script" pitchFamily="34" charset="0"/>
              </a:rPr>
              <a:t>уміння прогнозувати;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uk-UA" sz="2800" noProof="1">
                <a:solidFill>
                  <a:schemeClr val="accent2">
                    <a:lumMod val="50000"/>
                  </a:schemeClr>
                </a:solidFill>
                <a:latin typeface="Segoe Script" pitchFamily="34" charset="0"/>
              </a:rPr>
              <a:t>можливість експериментувати;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uk-UA" sz="2800" noProof="1">
                <a:solidFill>
                  <a:schemeClr val="accent2">
                    <a:lumMod val="50000"/>
                  </a:schemeClr>
                </a:solidFill>
                <a:latin typeface="Segoe Script" pitchFamily="34" charset="0"/>
              </a:rPr>
              <a:t>формування абстрактного мислення;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uk-UA" sz="2800" noProof="1">
                <a:solidFill>
                  <a:schemeClr val="accent2">
                    <a:lumMod val="50000"/>
                  </a:schemeClr>
                </a:solidFill>
                <a:latin typeface="Segoe Script" pitchFamily="34" charset="0"/>
              </a:rPr>
              <a:t>акуратність;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uk-UA" sz="2800" noProof="1">
                <a:solidFill>
                  <a:schemeClr val="accent2">
                    <a:lumMod val="50000"/>
                  </a:schemeClr>
                </a:solidFill>
                <a:latin typeface="Segoe Script" pitchFamily="34" charset="0"/>
              </a:rPr>
              <a:t>точність;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uk-UA" sz="2800" noProof="1">
                <a:solidFill>
                  <a:schemeClr val="accent2">
                    <a:lumMod val="50000"/>
                  </a:schemeClr>
                </a:solidFill>
                <a:latin typeface="Segoe Script" pitchFamily="34" charset="0"/>
              </a:rPr>
              <a:t>раціональність;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ru-RU" sz="2800" noProof="1">
                <a:solidFill>
                  <a:schemeClr val="accent2">
                    <a:lumMod val="50000"/>
                  </a:schemeClr>
                </a:solidFill>
                <a:latin typeface="Segoe Script" pitchFamily="34" charset="0"/>
              </a:rPr>
              <a:t>організованість.</a:t>
            </a:r>
          </a:p>
        </p:txBody>
      </p:sp>
      <p:pic>
        <p:nvPicPr>
          <p:cNvPr id="3075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237708">
            <a:off x="4533565" y="3484423"/>
            <a:ext cx="2523762" cy="2118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 descr="Ð ÐµÐ·ÑÐ»ÑÑÐ°Ñ Ð¿Ð¾ÑÑÐºÑ Ð·Ð¾Ð±ÑÐ°Ð¶ÐµÐ½Ñ Ð·Ð° Ð·Ð°Ð¿Ð¸ÑÐ¾Ð¼ &quot;ÐºÐ¾Ð¼Ð¿'ÑÑÐµÑ Ñ Ð·Ð´Ð¾ÑÐ¾Ð²'Ñ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803565">
            <a:off x="439281" y="5099481"/>
            <a:ext cx="1910967" cy="1559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Ð ÐµÐ·ÑÐ»ÑÑÐ°Ñ Ð¿Ð¾ÑÑÐºÑ Ð·Ð¾Ð±ÑÐ°Ð¶ÐµÐ½Ñ Ð·Ð° Ð·Ð°Ð¿Ð¸ÑÐ¾Ð¼ &quot;ÐºÐ¾Ð¼Ð¿'ÑÑÐµÑ Ñ Ð·Ð´Ð¾ÑÐ¾Ð²'Ñ&quot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5095876"/>
            <a:ext cx="2643186" cy="1762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 ÐµÐ·ÑÐ»ÑÑÐ°Ñ Ð¿Ð¾ÑÑÐºÑ Ð·Ð¾Ð±ÑÐ°Ð¶ÐµÐ½Ñ Ð·Ð° Ð·Ð°Ð¿Ð¸ÑÐ¾Ð¼ &quot;ÑÐ¾Ð½ Ð´Ð»Ñ Ð¿ÑÐµÐ·ÐµÐ½ÑÐ°ÑÑÑ Ð· ÑÐ½ÑÐ¾ÑÐ¼Ð°ÑÐ¸ÐºÐ¸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>
            <p:custDataLst>
              <p:tags r:id="rId1"/>
            </p:custDataLst>
          </p:nvPr>
        </p:nvSpPr>
        <p:spPr>
          <a:xfrm>
            <a:off x="214282" y="428604"/>
            <a:ext cx="6392877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noProof="1">
                <a:solidFill>
                  <a:schemeClr val="accent2">
                    <a:lumMod val="50000"/>
                  </a:schemeClr>
                </a:solidFill>
                <a:latin typeface="+mn-lt"/>
              </a:rPr>
              <a:t>         </a:t>
            </a:r>
            <a:r>
              <a:rPr lang="uk-UA" sz="3600" b="1" noProof="1">
                <a:solidFill>
                  <a:schemeClr val="accent2">
                    <a:lumMod val="50000"/>
                  </a:schemeClr>
                </a:solidFill>
                <a:latin typeface="+mn-lt"/>
              </a:rPr>
              <a:t>  </a:t>
            </a:r>
            <a:r>
              <a:rPr lang="en-US" sz="3600" b="1" noProof="1">
                <a:solidFill>
                  <a:schemeClr val="accent2">
                    <a:lumMod val="50000"/>
                  </a:schemeClr>
                </a:solidFill>
                <a:latin typeface="+mn-lt"/>
              </a:rPr>
              <a:t>      </a:t>
            </a:r>
            <a:r>
              <a:rPr lang="uk-UA" sz="3200" b="1" noProof="1">
                <a:solidFill>
                  <a:schemeClr val="accent2">
                    <a:lumMod val="50000"/>
                  </a:schemeClr>
                </a:solidFill>
                <a:latin typeface="Segoe Script" pitchFamily="34" charset="0"/>
              </a:rPr>
              <a:t>Негатив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uk-UA" sz="2400" noProof="1">
                <a:solidFill>
                  <a:schemeClr val="accent2">
                    <a:lumMod val="50000"/>
                  </a:schemeClr>
                </a:solidFill>
                <a:latin typeface="Segoe Script" pitchFamily="34" charset="0"/>
              </a:rPr>
              <a:t>Положення сидячи протягом тривалого часу;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uk-UA" sz="2400" noProof="1">
                <a:solidFill>
                  <a:schemeClr val="accent2">
                    <a:lumMod val="50000"/>
                  </a:schemeClr>
                </a:solidFill>
                <a:latin typeface="Segoe Script" pitchFamily="34" charset="0"/>
              </a:rPr>
              <a:t>перевантаження суглобів кистей рук;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uk-UA" sz="2400" noProof="1">
                <a:solidFill>
                  <a:schemeClr val="accent2">
                    <a:lumMod val="50000"/>
                  </a:schemeClr>
                </a:solidFill>
                <a:latin typeface="Segoe Script" pitchFamily="34" charset="0"/>
              </a:rPr>
              <a:t>підвищене навантаження на зір;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uk-UA" sz="2400" noProof="1">
                <a:solidFill>
                  <a:schemeClr val="accent2">
                    <a:lumMod val="50000"/>
                  </a:schemeClr>
                </a:solidFill>
                <a:latin typeface="Segoe Script" pitchFamily="34" charset="0"/>
              </a:rPr>
              <a:t>стрес у разі втрати інформації;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uk-UA" sz="2400" noProof="1">
                <a:solidFill>
                  <a:schemeClr val="accent2">
                    <a:lumMod val="50000"/>
                  </a:schemeClr>
                </a:solidFill>
                <a:latin typeface="Segoe Script" pitchFamily="34" charset="0"/>
              </a:rPr>
              <a:t>порушення мовлення;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uk-UA" sz="2400" noProof="1">
                <a:solidFill>
                  <a:schemeClr val="accent2">
                    <a:lumMod val="50000"/>
                  </a:schemeClr>
                </a:solidFill>
                <a:latin typeface="Segoe Script" pitchFamily="34" charset="0"/>
              </a:rPr>
              <a:t>імпульсивність;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uk-UA" sz="2400" noProof="1">
                <a:solidFill>
                  <a:schemeClr val="accent2">
                    <a:lumMod val="50000"/>
                  </a:schemeClr>
                </a:solidFill>
                <a:latin typeface="Segoe Script" pitchFamily="34" charset="0"/>
              </a:rPr>
              <a:t>відсутність ініціативи;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uk-UA" sz="2400" noProof="1">
                <a:solidFill>
                  <a:schemeClr val="accent2">
                    <a:lumMod val="50000"/>
                  </a:schemeClr>
                </a:solidFill>
                <a:latin typeface="Segoe Script" pitchFamily="34" charset="0"/>
              </a:rPr>
              <a:t>несамостійність;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uk-UA" sz="2400" noProof="1">
                <a:solidFill>
                  <a:schemeClr val="accent2">
                    <a:lumMod val="50000"/>
                  </a:schemeClr>
                </a:solidFill>
                <a:latin typeface="Segoe Script" pitchFamily="34" charset="0"/>
              </a:rPr>
              <a:t>стереотипність мислення;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400" noProof="1">
                <a:solidFill>
                  <a:schemeClr val="accent2">
                    <a:lumMod val="50000"/>
                  </a:schemeClr>
                </a:solidFill>
                <a:latin typeface="Segoe Script" pitchFamily="34" charset="0"/>
              </a:rPr>
              <a:t>слабка орієнтованість на </a:t>
            </a:r>
          </a:p>
          <a:p>
            <a:pPr>
              <a:defRPr/>
            </a:pPr>
            <a:r>
              <a:rPr lang="ru-RU" sz="2400" noProof="1">
                <a:solidFill>
                  <a:schemeClr val="accent2">
                    <a:lumMod val="50000"/>
                  </a:schemeClr>
                </a:solidFill>
                <a:latin typeface="Segoe Script" pitchFamily="34" charset="0"/>
              </a:rPr>
              <a:t>майбутнє.</a:t>
            </a:r>
          </a:p>
        </p:txBody>
      </p:sp>
      <p:pic>
        <p:nvPicPr>
          <p:cNvPr id="4099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3214686"/>
            <a:ext cx="3143272" cy="2345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0" name="Picture 2" descr="Ð ÐµÐ·ÑÐ»ÑÑÐ°Ñ Ð¿Ð¾ÑÑÐºÑ Ð·Ð¾Ð±ÑÐ°Ð¶ÐµÐ½Ñ Ð·Ð° Ð·Ð°Ð¿Ð¸ÑÐ¾Ð¼ &quot;ÐºÐ¾Ð¼Ð¿'ÑÑÐµÑ Ñ Ð·Ð´Ð¾ÑÐ¾Ð²'Ñ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29401">
            <a:off x="6746737" y="544333"/>
            <a:ext cx="1976763" cy="1481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 ÐµÐ·ÑÐ»ÑÑÐ°Ñ Ð¿Ð¾ÑÑÐºÑ Ð·Ð¾Ð±ÑÐ°Ð¶ÐµÐ½Ñ Ð·Ð° Ð·Ð°Ð¿Ð¸ÑÐ¾Ð¼ &quot;ÑÐ¾Ð½ Ð´Ð»Ñ Ð¿ÑÐµÐ·ÐµÐ½ÑÐ°ÑÑÑ Ð· ÑÐ½ÑÐ¾ÑÐ¼Ð°ÑÐ¸ÐºÐ¸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>
            <p:custDataLst>
              <p:tags r:id="rId1"/>
            </p:custDataLst>
          </p:nvPr>
        </p:nvSpPr>
        <p:spPr>
          <a:xfrm>
            <a:off x="250825" y="260350"/>
            <a:ext cx="8250238" cy="36625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noProof="1">
                <a:solidFill>
                  <a:schemeClr val="accent2">
                    <a:lumMod val="50000"/>
                  </a:schemeClr>
                </a:solidFill>
                <a:latin typeface="Segoe Script" pitchFamily="34" charset="0"/>
              </a:rPr>
              <a:t>Комп’ютерні ігри розвивають у дитини</a:t>
            </a:r>
            <a:r>
              <a:rPr lang="ru-RU" sz="3200" noProof="1">
                <a:solidFill>
                  <a:schemeClr val="accent2">
                    <a:lumMod val="50000"/>
                  </a:schemeClr>
                </a:solidFill>
                <a:latin typeface="Segoe Script" pitchFamily="34" charset="0"/>
              </a:rPr>
              <a:t>:</a:t>
            </a:r>
          </a:p>
          <a:p>
            <a:pPr marL="285750" indent="-285750" algn="ctr">
              <a:buFont typeface="Arial" pitchFamily="34" charset="0"/>
              <a:buChar char="•"/>
              <a:defRPr/>
            </a:pPr>
            <a:r>
              <a:rPr lang="uk-UA" sz="2800" noProof="1">
                <a:solidFill>
                  <a:schemeClr val="accent2">
                    <a:lumMod val="50000"/>
                  </a:schemeClr>
                </a:solidFill>
                <a:latin typeface="Segoe Script" pitchFamily="34" charset="0"/>
              </a:rPr>
              <a:t>швидкість реакції;</a:t>
            </a:r>
          </a:p>
          <a:p>
            <a:pPr marL="285750" indent="-285750" algn="ctr">
              <a:buFont typeface="Arial" pitchFamily="34" charset="0"/>
              <a:buChar char="•"/>
              <a:defRPr/>
            </a:pPr>
            <a:r>
              <a:rPr lang="uk-UA" sz="2800" noProof="1">
                <a:solidFill>
                  <a:schemeClr val="accent2">
                    <a:lumMod val="50000"/>
                  </a:schemeClr>
                </a:solidFill>
                <a:latin typeface="Segoe Script" pitchFamily="34" charset="0"/>
              </a:rPr>
              <a:t>дрібну моторику рук;</a:t>
            </a:r>
          </a:p>
          <a:p>
            <a:pPr marL="285750" indent="-285750" algn="ctr">
              <a:buFont typeface="Arial" pitchFamily="34" charset="0"/>
              <a:buChar char="•"/>
              <a:defRPr/>
            </a:pPr>
            <a:r>
              <a:rPr lang="uk-UA" sz="2800" noProof="1">
                <a:solidFill>
                  <a:schemeClr val="accent2">
                    <a:lumMod val="50000"/>
                  </a:schemeClr>
                </a:solidFill>
                <a:latin typeface="Segoe Script" pitchFamily="34" charset="0"/>
              </a:rPr>
              <a:t>візуальне сприйняття об’єктів;</a:t>
            </a:r>
          </a:p>
          <a:p>
            <a:pPr marL="285750" indent="-285750" algn="ctr">
              <a:buFont typeface="Arial" pitchFamily="34" charset="0"/>
              <a:buChar char="•"/>
              <a:defRPr/>
            </a:pPr>
            <a:r>
              <a:rPr lang="uk-UA" sz="2800" noProof="1">
                <a:solidFill>
                  <a:schemeClr val="accent2">
                    <a:lumMod val="50000"/>
                  </a:schemeClr>
                </a:solidFill>
                <a:latin typeface="Segoe Script" pitchFamily="34" charset="0"/>
              </a:rPr>
              <a:t>пам’ять і увагу;</a:t>
            </a:r>
          </a:p>
          <a:p>
            <a:pPr marL="285750" indent="-285750" algn="ctr">
              <a:buFont typeface="Arial" pitchFamily="34" charset="0"/>
              <a:buChar char="•"/>
              <a:defRPr/>
            </a:pPr>
            <a:r>
              <a:rPr lang="uk-UA" sz="2800" noProof="1">
                <a:solidFill>
                  <a:schemeClr val="accent2">
                    <a:lumMod val="50000"/>
                  </a:schemeClr>
                </a:solidFill>
                <a:latin typeface="Segoe Script" pitchFamily="34" charset="0"/>
              </a:rPr>
              <a:t>логічне мислення;</a:t>
            </a:r>
          </a:p>
          <a:p>
            <a:pPr marL="285750" indent="-285750" algn="ctr">
              <a:buFont typeface="Arial" pitchFamily="34" charset="0"/>
              <a:buChar char="•"/>
              <a:defRPr/>
            </a:pPr>
            <a:r>
              <a:rPr lang="ru-RU" sz="2800" noProof="1">
                <a:solidFill>
                  <a:schemeClr val="accent2">
                    <a:lumMod val="50000"/>
                  </a:schemeClr>
                </a:solidFill>
                <a:latin typeface="Segoe Script" pitchFamily="34" charset="0"/>
              </a:rPr>
              <a:t>зорово-моторну координацію</a:t>
            </a:r>
          </a:p>
        </p:txBody>
      </p:sp>
      <p:pic>
        <p:nvPicPr>
          <p:cNvPr id="5123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929066"/>
            <a:ext cx="3678203" cy="2606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857628"/>
            <a:ext cx="3780364" cy="2835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 ÐµÐ·ÑÐ»ÑÑÐ°Ñ Ð¿Ð¾ÑÑÐºÑ Ð·Ð¾Ð±ÑÐ°Ð¶ÐµÐ½Ñ Ð·Ð° Ð·Ð°Ð¿Ð¸ÑÐ¾Ð¼ &quot;ÑÐ¾Ð½ Ð´Ð»Ñ Ð¿ÑÐµÐ·ÐµÐ½ÑÐ°ÑÑÑ Ð· ÑÐ½ÑÐ¾ÑÐ¼Ð°ÑÐ¸ÐºÐ¸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58775" y="714356"/>
            <a:ext cx="8785225" cy="24479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b="1" noProof="1">
                <a:solidFill>
                  <a:schemeClr val="accent2">
                    <a:lumMod val="50000"/>
                  </a:schemeClr>
                </a:solidFill>
                <a:latin typeface="Segoe Script" pitchFamily="34" charset="0"/>
              </a:rPr>
              <a:t>ОЗНАКИ РОЗВИТКУ КОМП’ЮТЕРНОЇ </a:t>
            </a:r>
            <a:r>
              <a:rPr lang="en-US" sz="2800" b="1" noProof="1">
                <a:solidFill>
                  <a:schemeClr val="accent2">
                    <a:lumMod val="50000"/>
                  </a:schemeClr>
                </a:solidFill>
                <a:latin typeface="Segoe Script" pitchFamily="34" charset="0"/>
              </a:rPr>
              <a:t> </a:t>
            </a:r>
            <a:r>
              <a:rPr lang="ru-RU" sz="2800" b="1" noProof="1">
                <a:solidFill>
                  <a:schemeClr val="accent2">
                    <a:lumMod val="50000"/>
                  </a:schemeClr>
                </a:solidFill>
                <a:latin typeface="Segoe Script" pitchFamily="34" charset="0"/>
              </a:rPr>
              <a:t>ЗАЛЕЖНОСТІ В ДИТИНИ:</a:t>
            </a:r>
            <a:br>
              <a:rPr lang="ru-RU" sz="2800" noProof="1">
                <a:solidFill>
                  <a:schemeClr val="accent2">
                    <a:lumMod val="50000"/>
                  </a:schemeClr>
                </a:solidFill>
                <a:latin typeface="Segoe Script" pitchFamily="34" charset="0"/>
              </a:rPr>
            </a:br>
            <a:r>
              <a:rPr lang="ru-RU" sz="2800" noProof="1">
                <a:solidFill>
                  <a:schemeClr val="accent2">
                    <a:lumMod val="50000"/>
                  </a:schemeClr>
                </a:solidFill>
                <a:latin typeface="Segoe Script" pitchFamily="34" charset="0"/>
              </a:rPr>
              <a:t>•    їсть, п’є чай, робить уроки біля комп’ютера;</a:t>
            </a:r>
            <a:br>
              <a:rPr lang="ru-RU" sz="2800" noProof="1">
                <a:solidFill>
                  <a:schemeClr val="accent2">
                    <a:lumMod val="50000"/>
                  </a:schemeClr>
                </a:solidFill>
                <a:latin typeface="Segoe Script" pitchFamily="34" charset="0"/>
              </a:rPr>
            </a:br>
            <a:r>
              <a:rPr lang="ru-RU" sz="2800" noProof="1">
                <a:solidFill>
                  <a:schemeClr val="accent2">
                    <a:lumMod val="50000"/>
                  </a:schemeClr>
                </a:solidFill>
                <a:latin typeface="Segoe Script" pitchFamily="34" charset="0"/>
              </a:rPr>
              <a:t>•    провів хоча б одну ніч біля комп’ютера;</a:t>
            </a:r>
            <a:br>
              <a:rPr lang="ru-RU" sz="2800" noProof="1">
                <a:solidFill>
                  <a:schemeClr val="accent2">
                    <a:lumMod val="50000"/>
                  </a:schemeClr>
                </a:solidFill>
                <a:latin typeface="Segoe Script" pitchFamily="34" charset="0"/>
              </a:rPr>
            </a:br>
            <a:r>
              <a:rPr lang="ru-RU" sz="2800" noProof="1">
                <a:solidFill>
                  <a:schemeClr val="accent2">
                    <a:lumMod val="50000"/>
                  </a:schemeClr>
                </a:solidFill>
                <a:latin typeface="Segoe Script" pitchFamily="34" charset="0"/>
              </a:rPr>
              <a:t>•    приходить додому й відразу сідає за комп’ютер;</a:t>
            </a:r>
          </a:p>
        </p:txBody>
      </p:sp>
      <p:pic>
        <p:nvPicPr>
          <p:cNvPr id="7171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3257550"/>
            <a:ext cx="5472113" cy="360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 ÐµÐ·ÑÐ»ÑÑÐ°Ñ Ð¿Ð¾ÑÑÐºÑ Ð·Ð¾Ð±ÑÐ°Ð¶ÐµÐ½Ñ Ð·Ð° Ð·Ð°Ð¿Ð¸ÑÐ¾Ð¼ &quot;ÑÐ¾Ð½ Ð´Ð»Ñ Ð¿ÑÐµÐ·ÐµÐ½ÑÐ°ÑÑÑ Ð· ÑÐ½ÑÐ¾ÑÐ¼Ð°ÑÐ¸ÐºÐ¸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14282" y="500042"/>
            <a:ext cx="8496300" cy="25923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noProof="1">
                <a:solidFill>
                  <a:schemeClr val="accent2">
                    <a:lumMod val="50000"/>
                  </a:schemeClr>
                </a:solidFill>
                <a:latin typeface="Segoe Script" pitchFamily="34" charset="0"/>
              </a:rPr>
              <a:t>•   Забув поїсти, почистити зуби (раніше такого не спостерігалося);</a:t>
            </a:r>
            <a:br>
              <a:rPr lang="ru-RU" sz="2800" noProof="1">
                <a:solidFill>
                  <a:schemeClr val="accent2">
                    <a:lumMod val="50000"/>
                  </a:schemeClr>
                </a:solidFill>
                <a:latin typeface="Segoe Script" pitchFamily="34" charset="0"/>
              </a:rPr>
            </a:br>
            <a:r>
              <a:rPr lang="ru-RU" sz="2800" noProof="1">
                <a:solidFill>
                  <a:schemeClr val="accent2">
                    <a:lumMod val="50000"/>
                  </a:schemeClr>
                </a:solidFill>
                <a:latin typeface="Segoe Script" pitchFamily="34" charset="0"/>
              </a:rPr>
              <a:t>• перебуває в поганому, роздратованому настрої, не може нічим зайнятися, якщо комп’ютер зламався;</a:t>
            </a:r>
            <a:br>
              <a:rPr lang="ru-RU" sz="2800" noProof="1">
                <a:solidFill>
                  <a:schemeClr val="accent2">
                    <a:lumMod val="50000"/>
                  </a:schemeClr>
                </a:solidFill>
                <a:latin typeface="Segoe Script" pitchFamily="34" charset="0"/>
              </a:rPr>
            </a:br>
            <a:r>
              <a:rPr lang="ru-RU" sz="2800" noProof="1">
                <a:solidFill>
                  <a:schemeClr val="accent2">
                    <a:lumMod val="50000"/>
                  </a:schemeClr>
                </a:solidFill>
                <a:latin typeface="Segoe Script" pitchFamily="34" charset="0"/>
              </a:rPr>
              <a:t>• конфліктує, загрожує, шантажує у відповідь на заборону сидіти за комп’ютером.</a:t>
            </a:r>
          </a:p>
        </p:txBody>
      </p:sp>
      <p:pic>
        <p:nvPicPr>
          <p:cNvPr id="8195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286124"/>
            <a:ext cx="4554419" cy="3097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4" name="Picture 2" descr="Ð ÐµÐ·ÑÐ»ÑÑÐ°Ñ Ð¿Ð¾ÑÑÐºÑ Ð·Ð¾Ð±ÑÐ°Ð¶ÐµÐ½Ñ Ð·Ð° Ð·Ð°Ð¿Ð¸ÑÐ¾Ð¼ &quot;ÐºÐ¾Ð¼Ð¿'ÑÑÐµÑ Ñ Ð·Ð´Ð¾ÑÐ¾Ð²'Ñ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3607595"/>
            <a:ext cx="3286116" cy="2464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 ÐµÐ·ÑÐ»ÑÑÐ°Ñ Ð¿Ð¾ÑÑÐºÑ Ð·Ð¾Ð±ÑÐ°Ð¶ÐµÐ½Ñ Ð·Ð° Ð·Ð°Ð¿Ð¸ÑÐ¾Ð¼ &quot;ÑÐ¾Ð½ Ð´Ð»Ñ Ð¿ÑÐµÐ·ÐµÐ½ÑÐ°ÑÑÑ Ð· ÑÐ½ÑÐ¾ÑÐ¼Ð°ÑÐ¸ÐºÐ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7200" b="1" dirty="0">
                <a:latin typeface="Segoe Script" pitchFamily="34" charset="0"/>
              </a:rPr>
              <a:t>Отже,</a:t>
            </a:r>
            <a:endParaRPr lang="ru-RU" sz="7200" b="1" dirty="0"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noProof="1">
                <a:latin typeface="Segoe Script" pitchFamily="34" charset="0"/>
              </a:rPr>
              <a:t>пам’ятайте</a:t>
            </a:r>
            <a:r>
              <a:rPr lang="ru-RU" b="1" noProof="1">
                <a:latin typeface="Segoe Script" pitchFamily="34" charset="0"/>
              </a:rPr>
              <a:t>, </a:t>
            </a:r>
            <a:r>
              <a:rPr lang="ru-RU" noProof="1">
                <a:latin typeface="Segoe Script" pitchFamily="34" charset="0"/>
              </a:rPr>
              <a:t>що використання комп’ютера дитиною будь-якого віку повинно супроводжуватися постійною увагою і супроводом батьків. Тільки постійний контроль, довірливі стосунки між дитиною і батьками зможуть забезпечити виховання критичності мислення і можливість усвідомлення корисної та негативної інформації.</a:t>
            </a:r>
            <a:endParaRPr lang="ru-RU" dirty="0">
              <a:latin typeface="Segoe Scrip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529204023SlideId25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529204047SlideId2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529204122SlideId2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529204213SlideId26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529204222SlideId26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234</Words>
  <Application>Microsoft Office PowerPoint</Application>
  <PresentationFormat>Екран (4:3)</PresentationFormat>
  <Paragraphs>48</Paragraphs>
  <Slides>11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8" baseType="lpstr">
      <vt:lpstr>Arial</vt:lpstr>
      <vt:lpstr>Calibri</vt:lpstr>
      <vt:lpstr>Georgia</vt:lpstr>
      <vt:lpstr>Segoe Script</vt:lpstr>
      <vt:lpstr>Times New Roman</vt:lpstr>
      <vt:lpstr>Wingdings</vt:lpstr>
      <vt:lpstr>Тема Office</vt:lpstr>
      <vt:lpstr>Комп’ютер і здоров’я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ОЗНАКИ РОЗВИТКУ КОМП’ЮТЕРНОЇ  ЗАЛЕЖНОСТІ В ДИТИНИ: •    їсть, п’є чай, робить уроки біля комп’ютера; •    провів хоча б одну ніч біля комп’ютера; •    приходить додому й відразу сідає за комп’ютер;</vt:lpstr>
      <vt:lpstr>•   Забув поїсти, почистити зуби (раніше такого не спостерігалося); • перебуває в поганому, роздратованому настрої, не може нічим зайнятися, якщо комп’ютер зламався; • конфліктує, загрожує, шантажує у відповідь на заборону сидіти за комп’ютером.</vt:lpstr>
      <vt:lpstr>Отже,</vt:lpstr>
      <vt:lpstr>Опитування:</vt:lpstr>
      <vt:lpstr>Дякую за увагу!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</cp:revision>
  <dcterms:created xsi:type="dcterms:W3CDTF">2018-05-02T17:49:00Z</dcterms:created>
  <dcterms:modified xsi:type="dcterms:W3CDTF">2021-04-22T23:56:41Z</dcterms:modified>
</cp:coreProperties>
</file>