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63" r:id="rId4"/>
    <p:sldId id="264" r:id="rId5"/>
    <p:sldId id="268" r:id="rId6"/>
    <p:sldId id="265" r:id="rId7"/>
    <p:sldId id="266" r:id="rId8"/>
    <p:sldId id="258" r:id="rId9"/>
    <p:sldId id="259" r:id="rId10"/>
    <p:sldId id="260" r:id="rId11"/>
    <p:sldId id="261" r:id="rId12"/>
    <p:sldId id="267" r:id="rId13"/>
    <p:sldId id="269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D:\освітній простір\чергування\24296844_1866899826672047_7344959187192627957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40" y="0"/>
            <a:ext cx="8783960" cy="6203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683568" y="548681"/>
            <a:ext cx="7939674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uk-UA" sz="88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5400" b="1" u="sng" dirty="0">
                <a:latin typeface="Times New Roman" pitchFamily="18" charset="0"/>
                <a:cs typeface="Times New Roman" pitchFamily="18" charset="0"/>
              </a:rPr>
              <a:t>Обов’язки чергових учнів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1"/>
          </p:nvPr>
        </p:nvSpPr>
        <p:spPr>
          <a:xfrm>
            <a:off x="285720" y="1600200"/>
            <a:ext cx="4714908" cy="48291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Мета: розповісти учням про обов’язки  дітей у школі; сприяти розумінню того, що їх потрібно сумлінно виконувати; виховувати повагу до однолітків, вчителів, працівників школи; виховувати бережливе відношення до майна, пунктуальність, відповідальність, культуру поведінки . </a:t>
            </a:r>
          </a:p>
          <a:p>
            <a:pPr>
              <a:buNone/>
            </a:pP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Підготувала: Євгенія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Малінська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Новая папка\images(16).jpe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285860"/>
            <a:ext cx="4357686" cy="507209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43318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5536" y="476672"/>
            <a:ext cx="7632848" cy="5904656"/>
          </a:xfrm>
          <a:prstGeom prst="horizontalScroll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098" name="Picture 2" descr="D:\освітній простір\чергування\36189017_234692150673485_5278785905119723520_n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92796"/>
            <a:ext cx="2848511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74095" y="2348880"/>
            <a:ext cx="30243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Мити  дошку</a:t>
            </a:r>
            <a:endParaRPr lang="ru-RU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3893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5536" y="476672"/>
            <a:ext cx="7632848" cy="5904656"/>
          </a:xfrm>
          <a:prstGeom prst="horizontalScroll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122" name="Picture 2" descr="D:\освітній простір\чергування\2207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628800"/>
            <a:ext cx="2729443" cy="3413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331640" y="2058412"/>
            <a:ext cx="345638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Витирати  пил  з меблів та підвіконня.</a:t>
            </a:r>
            <a:endParaRPr lang="ru-RU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146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5536" y="476672"/>
            <a:ext cx="7632848" cy="5904656"/>
          </a:xfrm>
          <a:prstGeom prst="horizontalScroll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122" name="Picture 2" descr="D:\освітній простір\чергування\2207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4" y="1643050"/>
            <a:ext cx="2729443" cy="3413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00100" y="1571612"/>
            <a:ext cx="392909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Стежити за режимом провітрювання</a:t>
            </a:r>
            <a:r>
              <a:rPr lang="uk-UA" sz="4000" b="1" i="1" dirty="0">
                <a:solidFill>
                  <a:srgbClr val="0000FF"/>
                </a:solidFill>
                <a:latin typeface="Arial Black" panose="020B0A04020102020204" pitchFamily="34" charset="0"/>
              </a:rPr>
              <a:t>.</a:t>
            </a:r>
            <a:endParaRPr lang="ru-RU" sz="4000" b="1" i="1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C:\Users\1\Desktop\Новая папка\images(2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1500175"/>
            <a:ext cx="3071833" cy="39290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40146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5536" y="476672"/>
            <a:ext cx="7632848" cy="5904656"/>
          </a:xfrm>
          <a:prstGeom prst="horizontalScroll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098" name="Picture 2" descr="D:\освітній простір\чергування\36189017_234692150673485_5278785905119723520_n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92796"/>
            <a:ext cx="2848511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7158" y="928670"/>
            <a:ext cx="450059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Забезпечувати дисципліновану поведінку учнів під час перерв.</a:t>
            </a:r>
            <a:endParaRPr lang="ru-RU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Новая папка\images(18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357298"/>
            <a:ext cx="3214710" cy="41434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3893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5536" y="476672"/>
            <a:ext cx="7632848" cy="5904656"/>
          </a:xfrm>
          <a:prstGeom prst="horizontalScroll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4098" name="Picture 2" descr="D:\освітній простір\чергування\36189017_234692150673485_5278785905119723520_n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592796"/>
            <a:ext cx="2848511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7158" y="1857364"/>
            <a:ext cx="450059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Любіть</a:t>
            </a:r>
            <a:r>
              <a:rPr lang="ru-RU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свою школу</a:t>
            </a:r>
            <a:r>
              <a:rPr lang="ru-RU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uk-UA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Новая папка\images(23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357562"/>
            <a:ext cx="4357686" cy="3143248"/>
          </a:xfrm>
          <a:prstGeom prst="rect">
            <a:avLst/>
          </a:prstGeom>
          <a:noFill/>
        </p:spPr>
      </p:pic>
      <p:pic>
        <p:nvPicPr>
          <p:cNvPr id="4" name="Picture 2" descr="C:\Users\1\Desktop\Новая папка\images(8)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786314" y="357166"/>
            <a:ext cx="4122992" cy="314327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389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5536" y="476672"/>
            <a:ext cx="7632848" cy="5904656"/>
          </a:xfrm>
          <a:prstGeom prst="horizontalScroll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74" name="Picture 2" descr="D:\освітній простір\чергування\35974506_234692324006801_1021655802118668288_n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163" y="1412776"/>
            <a:ext cx="2969221" cy="3848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7624" y="1916832"/>
            <a:ext cx="374441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Черговий зобов’язаний:</a:t>
            </a:r>
            <a:endParaRPr lang="ru-RU" sz="6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Новая папка\index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285860"/>
            <a:ext cx="3357586" cy="428627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57826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5536" y="476672"/>
            <a:ext cx="7632848" cy="5904656"/>
          </a:xfrm>
          <a:prstGeom prst="horizontalScroll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 descr="D:\освітній простір\чергування\35800773_234692394006794_7617994857398665216_n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066" y="1571612"/>
            <a:ext cx="2790429" cy="369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85786" y="1214422"/>
            <a:ext cx="421484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400" b="1" dirty="0">
                <a:solidFill>
                  <a:srgbClr val="0000FF"/>
                </a:solidFill>
                <a:latin typeface="Arial Black" panose="020B0A04020102020204" pitchFamily="34" charset="0"/>
              </a:rPr>
              <a:t>Бути прикладом своїм зовнішнім виглядом.</a:t>
            </a:r>
            <a:endParaRPr lang="ru-RU" sz="4400" b="1" dirty="0">
              <a:solidFill>
                <a:srgbClr val="0000FF"/>
              </a:solidFill>
              <a:latin typeface="Arial Black" panose="020B0A04020102020204" pitchFamily="34" charset="0"/>
            </a:endParaRPr>
          </a:p>
        </p:txBody>
      </p:sp>
      <p:pic>
        <p:nvPicPr>
          <p:cNvPr id="1026" name="Picture 2" descr="C:\Users\1\Desktop\Новая папка\images(4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500174"/>
            <a:ext cx="3286148" cy="37862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974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5536" y="476672"/>
            <a:ext cx="7632848" cy="5904656"/>
          </a:xfrm>
          <a:prstGeom prst="horizontalScroll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74" name="Picture 2" descr="D:\освітній простір\чергування\35974506_234692324006801_1021655802118668288_n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163" y="1412776"/>
            <a:ext cx="2969221" cy="3848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7624" y="1916832"/>
            <a:ext cx="37444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Бути зразком з культури поведінки.</a:t>
            </a:r>
            <a:endParaRPr lang="ru-RU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Новая папка\images(13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1285860"/>
            <a:ext cx="3714776" cy="40719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57826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5536" y="476672"/>
            <a:ext cx="7632848" cy="5904656"/>
          </a:xfrm>
          <a:prstGeom prst="horizontalScroll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 descr="D:\освітній простір\чергування\35800773_234692394006794_7617994857398665216_n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814" y="1579380"/>
            <a:ext cx="2790429" cy="369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71538" y="1285860"/>
            <a:ext cx="38576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Протягом дня :</a:t>
            </a:r>
            <a:endParaRPr lang="ru-RU" sz="6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D:\освітній простір\чергування\35800773_234692394006794_7617994857398665216_n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4" y="1643050"/>
            <a:ext cx="2790429" cy="369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1\Desktop\Новая папка\images(3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5" y="1428736"/>
            <a:ext cx="3071834" cy="40005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97448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5536" y="476672"/>
            <a:ext cx="7632848" cy="5904656"/>
          </a:xfrm>
          <a:prstGeom prst="horizontalScroll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 descr="D:\освітній простір\чергування\35800773_234692394006794_7617994857398665216_n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814" y="1579380"/>
            <a:ext cx="2790429" cy="369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85786" y="1285860"/>
            <a:ext cx="41434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Перевіряти готовність класу до уроків.</a:t>
            </a:r>
            <a:endParaRPr lang="ru-RU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Новая папка\images(17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428736"/>
            <a:ext cx="3286148" cy="40719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97448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5536" y="476672"/>
            <a:ext cx="7632848" cy="5904656"/>
          </a:xfrm>
          <a:prstGeom prst="horizontalScroll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74" name="Picture 2" descr="D:\освітній простір\чергування\35974506_234692324006801_1021655802118668288_n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163" y="1412776"/>
            <a:ext cx="2969221" cy="3848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42910" y="1571612"/>
            <a:ext cx="428913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Забезпечувати чистоту і порядок  у класі.</a:t>
            </a:r>
            <a:endParaRPr lang="ru-RU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1\Desktop\Новая папка\images(2)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285860"/>
            <a:ext cx="3357586" cy="44291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5782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428596" y="500042"/>
            <a:ext cx="7632848" cy="5904656"/>
          </a:xfrm>
          <a:prstGeom prst="horizontalScroll">
            <a:avLst/>
          </a:prstGeom>
          <a:solidFill>
            <a:srgbClr val="FFC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050" name="Picture 2" descr="D:\освітній простір\чергування\35800773_234692394006794_7617994857398665216_n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814" y="1579380"/>
            <a:ext cx="2790429" cy="3699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03648" y="1772816"/>
            <a:ext cx="30243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Класти речі на свої місця</a:t>
            </a:r>
            <a:endParaRPr lang="ru-RU" sz="5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7448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395536" y="476672"/>
            <a:ext cx="7632848" cy="5904656"/>
          </a:xfrm>
          <a:prstGeom prst="horizontalScroll">
            <a:avLst/>
          </a:prstGeom>
          <a:solidFill>
            <a:srgbClr val="92D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074" name="Picture 2" descr="D:\освітній простір\чергування\35974506_234692324006801_1021655802118668288_n — копи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163" y="1412776"/>
            <a:ext cx="2969221" cy="3848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7624" y="1916832"/>
            <a:ext cx="37444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Роздавати зошити та роздатковий матеріал</a:t>
            </a:r>
            <a:endParaRPr lang="ru-RU" sz="48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78261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118</Words>
  <Application>Microsoft Office PowerPoint</Application>
  <PresentationFormat>Екран (4:3)</PresentationFormat>
  <Paragraphs>17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14</vt:i4>
      </vt:variant>
    </vt:vector>
  </HeadingPairs>
  <TitlesOfParts>
    <vt:vector size="19" baseType="lpstr">
      <vt:lpstr>Arial</vt:lpstr>
      <vt:lpstr>Arial Black</vt:lpstr>
      <vt:lpstr>Calibri</vt:lpstr>
      <vt:lpstr>Times New Roman</vt:lpstr>
      <vt:lpstr>Тема Office</vt:lpstr>
      <vt:lpstr>Обов’язки чергових учнів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Ира</dc:creator>
  <cp:lastModifiedBy>user</cp:lastModifiedBy>
  <cp:revision>50</cp:revision>
  <dcterms:created xsi:type="dcterms:W3CDTF">2018-07-13T14:26:28Z</dcterms:created>
  <dcterms:modified xsi:type="dcterms:W3CDTF">2021-04-22T23:44:54Z</dcterms:modified>
</cp:coreProperties>
</file>