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5" r:id="rId9"/>
    <p:sldId id="263" r:id="rId10"/>
    <p:sldId id="266" r:id="rId11"/>
    <p:sldId id="267" r:id="rId12"/>
    <p:sldId id="264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7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026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7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9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83298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44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30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5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9356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6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8575CA-1D9C-48BE-9666-72F9DE9358F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54D77C-D460-4718-8A56-E0954DE35229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13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509" y="1714499"/>
            <a:ext cx="9912927" cy="258733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uk-UA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Розвиток </a:t>
            </a:r>
            <a:r>
              <a:rPr lang="uk-UA" sz="7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пам</a:t>
            </a:r>
            <a:r>
              <a:rPr lang="en-US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’</a:t>
            </a:r>
            <a:r>
              <a:rPr lang="uk-UA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яті</a:t>
            </a:r>
            <a:br>
              <a:rPr lang="uk-UA" sz="72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 та уваги</a:t>
            </a:r>
            <a:endParaRPr lang="ru-RU" sz="7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7EDD4-AA45-4F4B-8F5C-A287C8E8D5BC}"/>
              </a:ext>
            </a:extLst>
          </p:cNvPr>
          <p:cNvSpPr txBox="1"/>
          <p:nvPr/>
        </p:nvSpPr>
        <p:spPr>
          <a:xfrm>
            <a:off x="6515099" y="6334780"/>
            <a:ext cx="595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800" dirty="0"/>
              <a:t>Підготувала: Валентина Панченко</a:t>
            </a:r>
          </a:p>
        </p:txBody>
      </p:sp>
    </p:spTree>
    <p:extLst>
      <p:ext uri="{BB962C8B-B14F-4D97-AF65-F5344CB8AC3E}">
        <p14:creationId xmlns:p14="http://schemas.microsoft.com/office/powerpoint/2010/main" val="419467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3312" y="219456"/>
            <a:ext cx="2840736" cy="512064"/>
          </a:xfrm>
        </p:spPr>
        <p:txBody>
          <a:bodyPr>
            <a:normAutofit fontScale="90000"/>
          </a:bodyPr>
          <a:lstStyle/>
          <a:p>
            <a:pPr algn="r"/>
            <a:r>
              <a:rPr lang="uk-UA" sz="1800" dirty="0">
                <a:solidFill>
                  <a:srgbClr val="C00000"/>
                </a:solidFill>
              </a:rPr>
              <a:t>Тренуємо увагу</a:t>
            </a:r>
            <a:br>
              <a:rPr lang="uk-UA" sz="1800" dirty="0">
                <a:solidFill>
                  <a:srgbClr val="C00000"/>
                </a:solidFill>
              </a:rPr>
            </a:br>
            <a:br>
              <a:rPr lang="uk-UA" sz="18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23671" y="475488"/>
            <a:ext cx="11228832" cy="6050281"/>
          </a:xfrm>
        </p:spPr>
        <p:txBody>
          <a:bodyPr/>
          <a:lstStyle/>
          <a:p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 швидше знайди в табличці всі числа в порядку їх зростання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6" name="Picture 4" descr="ÑÐ°Ð±Ð»Ð¸ÑÑ ÑÑÐ»ÑÑ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" y="987552"/>
            <a:ext cx="11228832" cy="58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1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95439"/>
          </a:xfrm>
        </p:spPr>
        <p:txBody>
          <a:bodyPr/>
          <a:lstStyle/>
          <a:p>
            <a:pPr algn="r"/>
            <a:r>
              <a:rPr lang="uk-UA" sz="1600" dirty="0">
                <a:solidFill>
                  <a:srgbClr val="C00000"/>
                </a:solidFill>
              </a:rPr>
              <a:t>Тренуємо увагу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0016" y="792481"/>
            <a:ext cx="10539984" cy="5087112"/>
          </a:xfrm>
        </p:spPr>
        <p:txBody>
          <a:bodyPr>
            <a:normAutofit/>
          </a:bodyPr>
          <a:lstStyle/>
          <a:p>
            <a:r>
              <a:rPr lang="uk-UA" sz="2800" dirty="0" err="1">
                <a:solidFill>
                  <a:srgbClr val="002060"/>
                </a:solidFill>
              </a:rPr>
              <a:t>Запам</a:t>
            </a:r>
            <a:r>
              <a:rPr lang="en-US" sz="2800" dirty="0">
                <a:solidFill>
                  <a:srgbClr val="002060"/>
                </a:solidFill>
              </a:rPr>
              <a:t>’</a:t>
            </a:r>
            <a:r>
              <a:rPr lang="uk-UA" sz="2800" dirty="0" err="1">
                <a:solidFill>
                  <a:srgbClr val="002060"/>
                </a:solidFill>
              </a:rPr>
              <a:t>ятай</a:t>
            </a:r>
            <a:r>
              <a:rPr lang="uk-UA" sz="2800" dirty="0">
                <a:solidFill>
                  <a:srgbClr val="002060"/>
                </a:solidFill>
              </a:rPr>
              <a:t> і </a:t>
            </a:r>
            <a:r>
              <a:rPr lang="uk-UA" sz="2800" dirty="0" err="1">
                <a:solidFill>
                  <a:srgbClr val="002060"/>
                </a:solidFill>
              </a:rPr>
              <a:t>розстав</a:t>
            </a:r>
            <a:r>
              <a:rPr lang="uk-UA" sz="2800" dirty="0">
                <a:solidFill>
                  <a:srgbClr val="002060"/>
                </a:solidFill>
              </a:rPr>
              <a:t> крапки</a:t>
            </a:r>
            <a:endParaRPr lang="en-US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268" name="Picture 4" descr="ÐÐ°Ð¿Ð¾Ð¼Ð½Ð¸ Ð¸ ÑÐ°ÑÑÑÐ°Ð²Ñ ÑÐ¾ÑÐºÐ¸Â» | ÐÐÐ¾Ð½ÑÐ°ÐºÑ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" y="1287920"/>
            <a:ext cx="11180064" cy="55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6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3728" y="382385"/>
            <a:ext cx="2176272" cy="336943"/>
          </a:xfrm>
        </p:spPr>
        <p:txBody>
          <a:bodyPr>
            <a:normAutofit fontScale="90000"/>
          </a:bodyPr>
          <a:lstStyle/>
          <a:p>
            <a:pPr algn="r"/>
            <a:r>
              <a:rPr lang="uk-UA" sz="1800" dirty="0">
                <a:solidFill>
                  <a:srgbClr val="C00000"/>
                </a:solidFill>
              </a:rPr>
              <a:t>Тренуємо увагу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864" y="719329"/>
            <a:ext cx="11106912" cy="5160264"/>
          </a:xfrm>
        </p:spPr>
        <p:txBody>
          <a:bodyPr/>
          <a:lstStyle/>
          <a:p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 швидше знайди в табличці всі числа в порядку їх спадання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ÑÐ°Ð±Ð»Ð¸ÑÑ ÑÑÐ»ÑÑ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0" y="1243584"/>
            <a:ext cx="11481946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2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Ð£ÑÐ¾Ðº 30. Ð£Ð§ÐÐ¡Ð¬ Ð£Ð§ÐÐ¢ÐÐ¡Ð¯. ÐÐ ÐÐÐ¢ÐÐ§ÐÐ Ð ÐÐÐÐ¢Ð. ÐÐÐ ÐÐÐ ÐÐÐ¯ Ð¢Ð ÐÐÐ£ÐÐÐÐÐ¯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52" y="3008376"/>
            <a:ext cx="5132832" cy="3849624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£ÑÐ¾Ðº 30. Ð£Ð§ÐÐ¡Ð¬ Ð£Ð§ÐÐ¢ÐÐ¡Ð¯. ÐÐ ÐÐÐ¢ÐÐ§ÐÐ Ð ÐÐÐÐ¢Ð. ÐÐÐ ÐÐÐ ÐÐÐ¯ Ð¢Ð ÐÐÐ£ÐÐÐÐÐ¯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0"/>
            <a:ext cx="6071616" cy="4791456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1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£ÑÐ¾Ðº 30. Ð£Ð§ÐÐ¡Ð¬ Ð£Ð§ÐÐ¢ÐÐ¡Ð¯. ÐÐ ÐÐÐ¢ÐÐ§ÐÐ Ð ÐÐÐÐ¢Ð. ÐÐÐ ÐÐÐ ÐÐÐ¯ Ð¢Ð ÐÐÐ£ÐÐÐÐÐ¯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1" y="1"/>
            <a:ext cx="11222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4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ÐÐ¾Ð»ÑÐ¿ÑÐµÐ½Ð½Ñ Ð¿Ð°Ð¼'ÑÑÑ Ð´ÑÑÐµÐ¹ Ð¼Ð¾Ð»Ð¾Ð´ÑÐ¾Ð³Ð¾ ÑÐºÑÐ»ÑÐ½Ð¾Ð³Ð¾ Ð²ÑÐºÑ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7" y="0"/>
            <a:ext cx="11294918" cy="68798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£ÑÐ¾Ðº 30. Ð£Ð§ÐÐ¡Ð¬ Ð£Ð§ÐÐ¢ÐÐ¡Ð¯. ÐÐ ÐÐÐ¢ÐÐ§ÐÐ Ð ÐÐÐÐ¢Ð. ÐÐÐ ÐÐÐ ÐÐÐ¯ Ð¢Ð ÐÐÐ£ÐÐÐÐÐ¯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09" y="0"/>
            <a:ext cx="4569846" cy="32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£ÑÐ¾Ðº 30. Ð£Ð§ÐÐ¡Ð¬ Ð£Ð§ÐÐ¢ÐÐ¡Ð¯. ÐÐ ÐÐÐ¢ÐÐ§ÐÐ Ð ÐÐÐÐ¢Ð. ÐÐÐ ÐÐÐ ÐÐÐ¯ Ð¢Ð ÐÐÐ£ÐÐÐÐÐ¯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03" y="3283459"/>
            <a:ext cx="4728152" cy="35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£ÑÐ¾Ðº 30. Ð£Ð§ÐÐ¡Ð¬ Ð£Ð§ÐÐ¢ÐÐ¡Ð¯. ÐÐ ÐÐÐ¢ÐÐ§ÐÐ Ð ÐÐÐÐ¢Ð. ÐÐÐ ÐÐÐ ÐÐÐ¯ Ð¢Ð ÐÐÐ£ÐÐÐÐÐ¯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855" y="0"/>
            <a:ext cx="2601300" cy="682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£ÑÐ¾Ðº 30. Ð£Ð§ÐÐ¡Ð¬ Ð£Ð§ÐÐ¢ÐÐ¡Ð¯. ÐÐ ÐÐÐ¢ÐÐ§ÐÐ Ð ÐÐÐÐ¢Ð. ÐÐÐ ÐÐÐ ÐÐÐ¯ Ð¢Ð ÐÐÐ£ÐÐÐÐÐ¯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4" y="0"/>
            <a:ext cx="4286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¢ÑÐ¿ÑÐ°Ð½ÑÑÐºÐ¸Ð¹ Ð½Ð°Ð²ÑÐ°Ð»ÑÐ½Ð¾-Ð²Ð¸ÑÐ¾Ð²Ð½Ð¸Ð¹ ÐºÐ¾Ð¼Ð¿Ð»ÐµÐºÑ - ÐÑÐ°Ð²Ð¸Ð»Ð° Ð·Ð°Ð¿Ð°Ð¼'ÑÑÐ¾Ð²ÑÐ²Ð°Ð½Ð½Ñ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" y="0"/>
            <a:ext cx="11222182" cy="685799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2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33845"/>
            <a:ext cx="10178322" cy="3429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uk-UA" sz="2000" dirty="0">
                <a:solidFill>
                  <a:srgbClr val="C00000"/>
                </a:solidFill>
              </a:rPr>
              <a:t>Тренуємо </a:t>
            </a:r>
            <a:r>
              <a:rPr lang="uk-UA" sz="2000" dirty="0" err="1">
                <a:solidFill>
                  <a:srgbClr val="C00000"/>
                </a:solidFill>
              </a:rPr>
              <a:t>пам</a:t>
            </a:r>
            <a:r>
              <a:rPr lang="en-US" sz="2000" dirty="0">
                <a:solidFill>
                  <a:srgbClr val="C00000"/>
                </a:solidFill>
              </a:rPr>
              <a:t>’</a:t>
            </a:r>
            <a:r>
              <a:rPr lang="uk-UA" sz="2000" dirty="0">
                <a:solidFill>
                  <a:srgbClr val="C00000"/>
                </a:solidFill>
              </a:rPr>
              <a:t>ять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100" name="Picture 4" descr="ÐÐ°Ð¹ÑÑÐµÑ-ÐºÐ»Ð°Ñ Ð´Ð»Ñ ÐºÐ»Ð°ÑÐ½Ð¸Ñ ÐºÐµÑÑÐ²Ð½Ð¸ÐºÑÐ² Â«ÐÐ¾Ð´ÐµÐ»ÑÐ²Ð°Ð½Ð½Ñ ÑÑÐµÐ½ÑÐ½Ð³Ð¾Ð²Ð¾Ð³Ð¾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3" y="963181"/>
            <a:ext cx="11191009" cy="58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0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1800" dirty="0">
                <a:solidFill>
                  <a:srgbClr val="C00000"/>
                </a:solidFill>
              </a:rPr>
              <a:t>Тренуємо </a:t>
            </a:r>
            <a:r>
              <a:rPr lang="uk-UA" sz="1800" dirty="0" err="1">
                <a:solidFill>
                  <a:srgbClr val="C00000"/>
                </a:solidFill>
              </a:rPr>
              <a:t>пам</a:t>
            </a:r>
            <a:r>
              <a:rPr lang="en-US" sz="1800" dirty="0">
                <a:solidFill>
                  <a:srgbClr val="C00000"/>
                </a:solidFill>
              </a:rPr>
              <a:t>’</a:t>
            </a:r>
            <a:r>
              <a:rPr lang="uk-UA" sz="1800" dirty="0">
                <a:solidFill>
                  <a:srgbClr val="C00000"/>
                </a:solidFill>
              </a:rPr>
              <a:t>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381" y="733647"/>
            <a:ext cx="11479619" cy="5741581"/>
          </a:xfr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Гра «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</a:rPr>
              <a:t>Античас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err="1">
                <a:solidFill>
                  <a:srgbClr val="002060"/>
                </a:solidFill>
              </a:rPr>
              <a:t>Сробуйте</a:t>
            </a:r>
            <a:r>
              <a:rPr lang="uk-UA" sz="2800" dirty="0">
                <a:solidFill>
                  <a:srgbClr val="002060"/>
                </a:solidFill>
              </a:rPr>
              <a:t> </a:t>
            </a:r>
            <a:r>
              <a:rPr lang="uk-UA" sz="2800" dirty="0" err="1">
                <a:solidFill>
                  <a:srgbClr val="002060"/>
                </a:solidFill>
              </a:rPr>
              <a:t>скасти</a:t>
            </a:r>
            <a:r>
              <a:rPr lang="uk-UA" sz="2800" dirty="0">
                <a:solidFill>
                  <a:srgbClr val="002060"/>
                </a:solidFill>
              </a:rPr>
              <a:t> невелику розповідь на тему «Прогулянка на природу», описуючи всі події в ній у зворотному порядку.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solidFill>
                <a:srgbClr val="002060"/>
              </a:solidFill>
            </a:endParaRPr>
          </a:p>
          <a:p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Вправа «Концентрація на завданні»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800" dirty="0">
                <a:solidFill>
                  <a:srgbClr val="002060"/>
                </a:solidFill>
              </a:rPr>
              <a:t>Промовляйте слова навпаки. Вимовляйте їх, не дивлячись на папір.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uk-UA" sz="2400" b="1" dirty="0">
                <a:solidFill>
                  <a:srgbClr val="FF0000"/>
                </a:solidFill>
              </a:rPr>
              <a:t>Ніс – Сін. Дар – Рад. </a:t>
            </a:r>
            <a:r>
              <a:rPr lang="uk-UA" sz="2400" b="1" dirty="0" err="1">
                <a:solidFill>
                  <a:srgbClr val="FF0000"/>
                </a:solidFill>
              </a:rPr>
              <a:t>Шахмати</a:t>
            </a:r>
            <a:r>
              <a:rPr lang="uk-UA" sz="2400" b="1" dirty="0">
                <a:solidFill>
                  <a:srgbClr val="FF0000"/>
                </a:solidFill>
              </a:rPr>
              <a:t> – </a:t>
            </a:r>
            <a:r>
              <a:rPr lang="uk-UA" sz="2400" b="1" dirty="0" err="1">
                <a:solidFill>
                  <a:srgbClr val="FF0000"/>
                </a:solidFill>
              </a:rPr>
              <a:t>Итамхаш</a:t>
            </a:r>
            <a:r>
              <a:rPr lang="uk-UA" sz="24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uk-UA" sz="2400" b="1" dirty="0">
                <a:solidFill>
                  <a:srgbClr val="FF0000"/>
                </a:solidFill>
              </a:rPr>
              <a:t>Любов – </a:t>
            </a:r>
            <a:r>
              <a:rPr lang="uk-UA" sz="2400" b="1" dirty="0" err="1">
                <a:solidFill>
                  <a:srgbClr val="FF0000"/>
                </a:solidFill>
              </a:rPr>
              <a:t>Вобюл</a:t>
            </a:r>
            <a:r>
              <a:rPr lang="uk-UA" sz="2400" b="1" dirty="0">
                <a:solidFill>
                  <a:srgbClr val="FF0000"/>
                </a:solidFill>
              </a:rPr>
              <a:t>. Піаніно – </a:t>
            </a:r>
            <a:r>
              <a:rPr lang="uk-UA" sz="2400" b="1" dirty="0" err="1">
                <a:solidFill>
                  <a:srgbClr val="FF0000"/>
                </a:solidFill>
              </a:rPr>
              <a:t>Онінаіп</a:t>
            </a:r>
            <a:r>
              <a:rPr lang="uk-UA" sz="2400" b="1" dirty="0">
                <a:solidFill>
                  <a:srgbClr val="FF0000"/>
                </a:solidFill>
              </a:rPr>
              <a:t>. Хмарочос – </a:t>
            </a:r>
            <a:r>
              <a:rPr lang="uk-UA" sz="2400" b="1" dirty="0" err="1">
                <a:solidFill>
                  <a:srgbClr val="FF0000"/>
                </a:solidFill>
              </a:rPr>
              <a:t>Сочорамх</a:t>
            </a:r>
            <a:r>
              <a:rPr lang="uk-UA" sz="24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uk-UA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8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accent3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ÑÐµÐ·ÐµÐ½ÑÐ°ÑÑÑ Ð· Ð¾ÑÐ½Ð¾Ð² Ð·Ð´Ð¾ÑÐ¾Ð²'Ñ &quot;Ð Ð¾Ð·Ð²Ð¸ÑÐ¾Ðº ÑÐ²Ð°Ð³Ð¸, Ð¿Ð°Ð¼ÑÑÑ,ÑÐ¿ÑÐ¸Ð¹Ð½ÑÑÑÑ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" y="163798"/>
            <a:ext cx="11228832" cy="6510528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5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1654" y="382385"/>
            <a:ext cx="2348345" cy="407324"/>
          </a:xfrm>
        </p:spPr>
        <p:txBody>
          <a:bodyPr>
            <a:normAutofit/>
          </a:bodyPr>
          <a:lstStyle/>
          <a:p>
            <a:pPr algn="r"/>
            <a:r>
              <a:rPr lang="uk-UA" sz="1800" dirty="0">
                <a:solidFill>
                  <a:srgbClr val="C00000"/>
                </a:solidFill>
              </a:rPr>
              <a:t>Тренуємо увагу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Ð£Ð²Ð°Ð³Ð° Ñ Ð¿Ð°Ð¼'ÑÑÑ, ÑÑ Ð·Ð²'ÑÐ·Ð¾Ðº ÑÐ· Ð·Ð´Ð¾ÑÐ¾Ð²'ÑÐ¼ Ð»ÑÐ´Ð¸Ð½Ð¸ - Ð¿ÑÐµÐ·ÐµÐ½ÑÐ°ÑÑÑ Ð·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" y="789708"/>
            <a:ext cx="11274136" cy="6068291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accent3">
                <a:lumMod val="40000"/>
                <a:lumOff val="60000"/>
              </a:schemeClr>
            </a:bgClr>
          </a:patt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glow" dir="t"/>
          </a:scene3d>
          <a:sp3d prstMaterial="softEdge"/>
        </p:spPr>
      </p:pic>
    </p:spTree>
    <p:extLst>
      <p:ext uri="{BB962C8B-B14F-4D97-AF65-F5344CB8AC3E}">
        <p14:creationId xmlns:p14="http://schemas.microsoft.com/office/powerpoint/2010/main" val="149160673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126</TotalTime>
  <Words>95</Words>
  <Application>Microsoft Office PowerPoint</Application>
  <PresentationFormat>Широкий екран</PresentationFormat>
  <Paragraphs>22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Corbel</vt:lpstr>
      <vt:lpstr>Gill Sans MT</vt:lpstr>
      <vt:lpstr>Impact</vt:lpstr>
      <vt:lpstr>Times New Roman</vt:lpstr>
      <vt:lpstr>Wingdings</vt:lpstr>
      <vt:lpstr>Badge</vt:lpstr>
      <vt:lpstr>Розвиток пам’яті  та уваги</vt:lpstr>
      <vt:lpstr>Презентація PowerPoint</vt:lpstr>
      <vt:lpstr>Презентація PowerPoint</vt:lpstr>
      <vt:lpstr>Презентація PowerPoint</vt:lpstr>
      <vt:lpstr>Презентація PowerPoint</vt:lpstr>
      <vt:lpstr>Тренуємо пам’ять</vt:lpstr>
      <vt:lpstr>Тренуємо пам’ять</vt:lpstr>
      <vt:lpstr>Презентація PowerPoint</vt:lpstr>
      <vt:lpstr>Тренуємо увагу</vt:lpstr>
      <vt:lpstr>Тренуємо увагу  </vt:lpstr>
      <vt:lpstr>Тренуємо увагу</vt:lpstr>
      <vt:lpstr>Тренуємо увагу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пам’яті  та уваги</dc:title>
  <dc:creator>ПК</dc:creator>
  <cp:lastModifiedBy>user</cp:lastModifiedBy>
  <cp:revision>15</cp:revision>
  <dcterms:created xsi:type="dcterms:W3CDTF">2020-04-16T10:04:05Z</dcterms:created>
  <dcterms:modified xsi:type="dcterms:W3CDTF">2021-04-22T23:47:50Z</dcterms:modified>
</cp:coreProperties>
</file>