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Мужність і біль Чорнобиля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розширити знання учнів про трагедію віку – вибух на ЧАЕС; розвивати почуття гордості за свій народ; виховувати любов до рідного краю, природи; співчутливе, критичне ставлення до історичних подій.</a:t>
            </a: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images (2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4500594" cy="53578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них, що стали символом мужності й героїзму, ми збережемо світлу пам’ять.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008313" cy="928694"/>
          </a:xfrm>
        </p:spPr>
        <p:txBody>
          <a:bodyPr>
            <a:noAutofit/>
          </a:bodyPr>
          <a:lstStyle/>
          <a:p>
            <a:pPr algn="ctr"/>
            <a:r>
              <a:rPr lang="uk-UA" sz="2800" b="0" u="sng" dirty="0">
                <a:latin typeface="Times New Roman" pitchFamily="18" charset="0"/>
                <a:cs typeface="Times New Roman" pitchFamily="18" charset="0"/>
              </a:rPr>
              <a:t>Чорнобиль …</a:t>
            </a:r>
            <a:br>
              <a:rPr lang="uk-UA" sz="2800" b="0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0" u="sng" dirty="0">
                <a:latin typeface="Times New Roman" pitchFamily="18" charset="0"/>
                <a:cs typeface="Times New Roman" pitchFamily="18" charset="0"/>
              </a:rPr>
              <a:t>Трагедія …</a:t>
            </a:r>
          </a:p>
        </p:txBody>
      </p:sp>
      <p:pic>
        <p:nvPicPr>
          <p:cNvPr id="5" name="Содержимое 4" descr="images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5" y="428604"/>
            <a:ext cx="4786346" cy="6429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 знаєш ти, </a:t>
            </a:r>
            <a:r>
              <a:rPr lang="uk-UA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світе</a:t>
            </a:r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сиво</a:t>
            </a:r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ридає полин,</a:t>
            </a:r>
          </a:p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 тяжко, як тужно</a:t>
            </a:r>
          </a:p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Моєму народу болить!</a:t>
            </a:r>
          </a:p>
          <a:p>
            <a:endParaRPr lang="uk-UA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Б. Олійник</a:t>
            </a:r>
            <a:endParaRPr lang="uk-UA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26 квітня 1986 року.</a:t>
            </a:r>
          </a:p>
        </p:txBody>
      </p:sp>
      <p:pic>
        <p:nvPicPr>
          <p:cNvPr id="5" name="Содержимое 4" descr="images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714356"/>
            <a:ext cx="5143535" cy="57864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3230" cy="4691063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Чорною та гіркою увійшла ця дата в історію людства. На благодатній землі українського Полісся, за 110 км від столиці України Києва, сталася аварія, яку вважають найбільшою  в світі техногенною і екологічною катастрофою.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Вибух на ЧАЕС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 руїни реактора виривається в небо стовп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зловіщого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вогню, пари, уламків перекриття, блискучих труб, палаючих шматків графіту.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Стовп стрімко, як фантастична ракета, піднімається в небо, освітлюючи корпуси атомної, річку з верболозами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4290"/>
            <a:ext cx="535466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939916"/>
          </a:xfrm>
        </p:spPr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Першими до реактора за тривогою прибули пожежні з охорони АЕС на чолі з 23-річним начальником караулу лейтенантом В. </a:t>
            </a:r>
            <a:r>
              <a:rPr lang="uk-UA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Правиком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ними незабаром прибув караул з охорони міста Прип’яті, командиром якого був 22-річний лейтенант В. </a:t>
            </a:r>
            <a:r>
              <a:rPr lang="uk-UA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Кібенок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rnobyl_Disast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28680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428868"/>
          </a:xfrm>
        </p:spPr>
        <p:txBody>
          <a:bodyPr>
            <a:noAutofit/>
          </a:bodyPr>
          <a:lstStyle/>
          <a:p>
            <a:pPr algn="l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захист землі і народу України встали не лише пожежники, а й ті  хто брав участь у ліквідації аварії та будівництві захисної споруди –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“Саркофаг”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– робітники станції, водії машин, льотчики гелікоптерів, солдати, які лопатами скидали з даху радіоактивний граніт.  Можна тільки уявити наскільки це було небезпечно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786182" cy="2227256"/>
          </a:xfrm>
        </p:spPr>
        <p:txBody>
          <a:bodyPr>
            <a:noAutofit/>
          </a:bodyPr>
          <a:lstStyle/>
          <a:p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жаль, з ліквідацією аварії на атомній, біда для України не вщухла.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Страшною радіацією було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заражено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землю, воду, повітря на великій території.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 descr="649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46492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27731_64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0" y="214290"/>
            <a:ext cx="5429288" cy="61436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Закарбовано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 пам’яті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Ті, що згоріли в огні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 перші хвилини двобою,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Землю прикрили собою,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Як наші діди на війні.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Не залишили пости, Мужньо стояли на герці,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Пам’ятник їм вознести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Треба у кожному серці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 descr="C:\Documents and Settings\Admin\Рабочий стол\img_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66"/>
            <a:ext cx="5143535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 дерево стало символом Чорнобильської трагедії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3"/>
            <a:ext cx="764386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Екран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Мужність і біль Чорнобиля</vt:lpstr>
      <vt:lpstr>Чорнобиль … Трагедія …</vt:lpstr>
      <vt:lpstr>26 квітня 1986 року.</vt:lpstr>
      <vt:lpstr>Вибух на ЧАЕС</vt:lpstr>
      <vt:lpstr>Першими до реактора за тривогою прибули пожежні з охорони АЕС на чолі з 23-річним начальником караулу лейтенантом В. Правиком. За ними незабаром прибув караул з охорони міста Прип’яті, командиром якого був 22-річний лейтенант В. Кібенок.</vt:lpstr>
      <vt:lpstr>На захист землі і народу України встали не лише пожежники, а й ті  хто брав участь у ліквідації аварії та будівництві захисної споруди – “Саркофаг”. Це – робітники станції, водії машин, льотчики гелікоптерів, солдати, які лопатами скидали з даху радіоактивний граніт.  Можна тільки уявити наскільки це було небезпечно!</vt:lpstr>
      <vt:lpstr> На жаль, з ліквідацією аварії на атомній, біда для України не вщухла. Страшною радіацією було заражено землю, воду, повітря на великій території.</vt:lpstr>
      <vt:lpstr>Закарбовано  в пам’яті</vt:lpstr>
      <vt:lpstr>Це  дерево стало символом Чорнобильської трагедії.</vt:lpstr>
      <vt:lpstr>Про них, що стали символом мужності й героїзму, ми збережемо світлу пам’ять.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Мужність і біль Чорнобиля</dc:title>
  <dc:creator>1</dc:creator>
  <cp:lastModifiedBy>user</cp:lastModifiedBy>
  <cp:revision>42</cp:revision>
  <dcterms:created xsi:type="dcterms:W3CDTF">2010-06-21T22:10:43Z</dcterms:created>
  <dcterms:modified xsi:type="dcterms:W3CDTF">2021-04-25T19:11:20Z</dcterms:modified>
</cp:coreProperties>
</file>