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2" r:id="rId7"/>
    <p:sldId id="263" r:id="rId8"/>
    <p:sldId id="261" r:id="rId9"/>
    <p:sldId id="267" r:id="rId10"/>
    <p:sldId id="268" r:id="rId11"/>
    <p:sldId id="269" r:id="rId12"/>
    <p:sldId id="273" r:id="rId13"/>
    <p:sldId id="272" r:id="rId14"/>
    <p:sldId id="274" r:id="rId15"/>
    <p:sldId id="275" r:id="rId16"/>
    <p:sldId id="276" r:id="rId17"/>
    <p:sldId id="28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26.04.2021</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26.04.2021</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26.04.2021</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26.04.2021</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26.04.2021</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26.04.2021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26.04.2021</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26.04.2021</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91880" y="1772816"/>
            <a:ext cx="5419328" cy="2304256"/>
          </a:xfrm>
        </p:spPr>
        <p:txBody>
          <a:bodyPr>
            <a:normAutofit/>
          </a:bodyPr>
          <a:lstStyle/>
          <a:p>
            <a:pPr algn="ctr"/>
            <a:r>
              <a:rPr lang="uk-UA" sz="6000" dirty="0"/>
              <a:t>Свята, обряди та звичаї</a:t>
            </a:r>
            <a:endParaRPr lang="ru-RU" sz="6000" dirty="0"/>
          </a:p>
        </p:txBody>
      </p:sp>
      <p:sp>
        <p:nvSpPr>
          <p:cNvPr id="3" name="Подзаголовок 2"/>
          <p:cNvSpPr>
            <a:spLocks noGrp="1"/>
          </p:cNvSpPr>
          <p:nvPr>
            <p:ph type="subTitle" idx="1"/>
          </p:nvPr>
        </p:nvSpPr>
        <p:spPr/>
        <p:txBody>
          <a:bodyPr/>
          <a:lstStyle/>
          <a:p>
            <a:r>
              <a:rPr lang="uk-UA" dirty="0"/>
              <a:t>Підготувала: Ірина </a:t>
            </a:r>
            <a:r>
              <a:rPr lang="uk-UA" dirty="0" err="1"/>
              <a:t>Бальва</a:t>
            </a:r>
            <a:r>
              <a:rPr lang="uk-UA" dirty="0"/>
              <a:t> </a:t>
            </a:r>
            <a:endParaRPr lang="ru-RU" dirty="0"/>
          </a:p>
        </p:txBody>
      </p:sp>
      <p:pic>
        <p:nvPicPr>
          <p:cNvPr id="4" name="Рисунок 3" descr="http://www.finnougoria.ru/upload/iblock/957/11otbor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2696"/>
            <a:ext cx="3347864" cy="5229200"/>
          </a:xfrm>
          <a:prstGeom prst="rect">
            <a:avLst/>
          </a:prstGeom>
          <a:noFill/>
          <a:ln>
            <a:noFill/>
          </a:ln>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4106416" cy="6440760"/>
          </a:xfrm>
        </p:spPr>
        <p:txBody>
          <a:bodyPr>
            <a:normAutofit/>
          </a:bodyPr>
          <a:lstStyle/>
          <a:p>
            <a:r>
              <a:rPr lang="ru-RU" sz="1600" dirty="0" err="1"/>
              <a:t>Благовіщення</a:t>
            </a:r>
            <a:r>
              <a:rPr lang="ru-RU" sz="1600" dirty="0"/>
              <a:t> — </a:t>
            </a:r>
            <a:r>
              <a:rPr lang="ru-RU" sz="1600" dirty="0" err="1"/>
              <a:t>важлива</a:t>
            </a:r>
            <a:r>
              <a:rPr lang="ru-RU" sz="1600" dirty="0"/>
              <a:t> </a:t>
            </a:r>
            <a:r>
              <a:rPr lang="ru-RU" sz="1600" dirty="0" err="1"/>
              <a:t>віха</a:t>
            </a:r>
            <a:r>
              <a:rPr lang="ru-RU" sz="1600" dirty="0"/>
              <a:t> </a:t>
            </a:r>
            <a:r>
              <a:rPr lang="ru-RU" sz="1600" dirty="0" err="1"/>
              <a:t>землеробського</a:t>
            </a:r>
            <a:r>
              <a:rPr lang="ru-RU" sz="1600" dirty="0"/>
              <a:t> календаря </a:t>
            </a:r>
            <a:r>
              <a:rPr lang="ru-RU" sz="1600" dirty="0" err="1"/>
              <a:t>українців</a:t>
            </a:r>
            <a:r>
              <a:rPr lang="ru-RU" sz="1600" dirty="0"/>
              <a:t>. До </a:t>
            </a:r>
            <a:r>
              <a:rPr lang="ru-RU" sz="1600" dirty="0" err="1"/>
              <a:t>цього</a:t>
            </a:r>
            <a:r>
              <a:rPr lang="ru-RU" sz="1600" dirty="0"/>
              <a:t>" свята (25 </a:t>
            </a:r>
            <a:r>
              <a:rPr lang="ru-RU" sz="1600" dirty="0" err="1"/>
              <a:t>березня</a:t>
            </a:r>
            <a:r>
              <a:rPr lang="ru-RU" sz="1600" dirty="0"/>
              <a:t> за ст. ст.) </a:t>
            </a:r>
            <a:r>
              <a:rPr lang="ru-RU" sz="1600" dirty="0" err="1"/>
              <a:t>лелеки</a:t>
            </a:r>
            <a:r>
              <a:rPr lang="ru-RU" sz="1600" dirty="0"/>
              <a:t> </a:t>
            </a:r>
            <a:r>
              <a:rPr lang="ru-RU" sz="1600" dirty="0" err="1"/>
              <a:t>звичайно</a:t>
            </a:r>
            <a:r>
              <a:rPr lang="ru-RU" sz="1600" dirty="0"/>
              <a:t> </a:t>
            </a:r>
            <a:r>
              <a:rPr lang="ru-RU" sz="1600" dirty="0" err="1"/>
              <a:t>прилітали</a:t>
            </a:r>
            <a:r>
              <a:rPr lang="ru-RU" sz="1600" dirty="0"/>
              <a:t> </a:t>
            </a:r>
            <a:r>
              <a:rPr lang="ru-RU" sz="1600" dirty="0" err="1"/>
              <a:t>з</a:t>
            </a:r>
            <a:r>
              <a:rPr lang="ru-RU" sz="1600" dirty="0"/>
              <a:t> </a:t>
            </a:r>
            <a:r>
              <a:rPr lang="ru-RU" sz="1600" dirty="0" err="1"/>
              <a:t>вирію</a:t>
            </a:r>
            <a:r>
              <a:rPr lang="ru-RU" sz="1600" dirty="0"/>
              <a:t> та починали </a:t>
            </a:r>
            <a:r>
              <a:rPr lang="ru-RU" sz="1600" dirty="0" err="1"/>
              <a:t>вити</a:t>
            </a:r>
            <a:r>
              <a:rPr lang="ru-RU" sz="1600" dirty="0"/>
              <a:t> </a:t>
            </a:r>
            <a:r>
              <a:rPr lang="ru-RU" sz="1600" dirty="0" err="1"/>
              <a:t>гнізда</a:t>
            </a:r>
            <a:r>
              <a:rPr lang="ru-RU" sz="1600" dirty="0"/>
              <a:t>. </a:t>
            </a:r>
            <a:r>
              <a:rPr lang="ru-RU" sz="1600" dirty="0" err="1"/>
              <a:t>Існувало</a:t>
            </a:r>
            <a:r>
              <a:rPr lang="ru-RU" sz="1600" dirty="0"/>
              <a:t> </a:t>
            </a:r>
            <a:r>
              <a:rPr lang="ru-RU" sz="1600" dirty="0" err="1"/>
              <a:t>повір'я</a:t>
            </a:r>
            <a:r>
              <a:rPr lang="ru-RU" sz="1600" dirty="0"/>
              <a:t>, </a:t>
            </a:r>
            <a:r>
              <a:rPr lang="ru-RU" sz="1600" dirty="0" err="1"/>
              <a:t>що</a:t>
            </a:r>
            <a:r>
              <a:rPr lang="ru-RU" sz="1600" dirty="0"/>
              <a:t> на </a:t>
            </a:r>
            <a:r>
              <a:rPr lang="ru-RU" sz="1600" dirty="0" err="1"/>
              <a:t>Благовіщення</a:t>
            </a:r>
            <a:r>
              <a:rPr lang="ru-RU" sz="1600" dirty="0"/>
              <a:t> </a:t>
            </a:r>
            <a:r>
              <a:rPr lang="ru-RU" sz="1600" dirty="0" err="1"/>
              <a:t>відкривалася</a:t>
            </a:r>
            <a:r>
              <a:rPr lang="ru-RU" sz="1600" dirty="0"/>
              <a:t> земля </a:t>
            </a:r>
            <a:r>
              <a:rPr lang="ru-RU" sz="1600" dirty="0" err="1"/>
              <a:t>і</a:t>
            </a:r>
            <a:r>
              <a:rPr lang="ru-RU" sz="1600" dirty="0"/>
              <a:t> </a:t>
            </a:r>
            <a:r>
              <a:rPr lang="ru-RU" sz="1600" dirty="0" err="1"/>
              <a:t>з</a:t>
            </a:r>
            <a:r>
              <a:rPr lang="ru-RU" sz="1600" dirty="0"/>
              <a:t> </a:t>
            </a:r>
            <a:r>
              <a:rPr lang="ru-RU" sz="1600" dirty="0" err="1"/>
              <a:t>неї</a:t>
            </a:r>
            <a:r>
              <a:rPr lang="ru-RU" sz="1600" dirty="0"/>
              <a:t> </a:t>
            </a:r>
            <a:r>
              <a:rPr lang="ru-RU" sz="1600" dirty="0" err="1"/>
              <a:t>виповзали</a:t>
            </a:r>
            <a:r>
              <a:rPr lang="ru-RU" sz="1600" dirty="0"/>
              <a:t> </a:t>
            </a:r>
            <a:r>
              <a:rPr lang="ru-RU" sz="1600" dirty="0" err="1"/>
              <a:t>змії</a:t>
            </a:r>
            <a:r>
              <a:rPr lang="ru-RU" sz="1600" dirty="0"/>
              <a:t>, </a:t>
            </a:r>
            <a:r>
              <a:rPr lang="ru-RU" sz="1600" dirty="0" err="1"/>
              <a:t>вужі</a:t>
            </a:r>
            <a:r>
              <a:rPr lang="ru-RU" sz="1600" dirty="0"/>
              <a:t> та </a:t>
            </a:r>
            <a:r>
              <a:rPr lang="ru-RU" sz="1600" dirty="0" err="1"/>
              <a:t>інші</a:t>
            </a:r>
            <a:r>
              <a:rPr lang="ru-RU" sz="1600" dirty="0"/>
              <a:t> </a:t>
            </a:r>
            <a:r>
              <a:rPr lang="ru-RU" sz="1600" dirty="0" err="1"/>
              <a:t>плазуни</a:t>
            </a:r>
            <a:r>
              <a:rPr lang="ru-RU" sz="1600" dirty="0"/>
              <a:t>. За </a:t>
            </a:r>
            <a:r>
              <a:rPr lang="ru-RU" sz="1600" dirty="0" err="1"/>
              <a:t>народними</a:t>
            </a:r>
            <a:r>
              <a:rPr lang="ru-RU" sz="1600" dirty="0"/>
              <a:t> </a:t>
            </a:r>
            <a:r>
              <a:rPr lang="ru-RU" sz="1600" dirty="0" err="1"/>
              <a:t>уявленнями</a:t>
            </a:r>
            <a:r>
              <a:rPr lang="ru-RU" sz="1600" dirty="0"/>
              <a:t>, </a:t>
            </a:r>
            <a:r>
              <a:rPr lang="ru-RU" sz="1600" dirty="0" err="1"/>
              <a:t>лише</a:t>
            </a:r>
            <a:r>
              <a:rPr lang="ru-RU" sz="1600" dirty="0"/>
              <a:t> </a:t>
            </a:r>
            <a:r>
              <a:rPr lang="ru-RU" sz="1600" dirty="0" err="1"/>
              <a:t>після</a:t>
            </a:r>
            <a:r>
              <a:rPr lang="ru-RU" sz="1600" dirty="0"/>
              <a:t> </a:t>
            </a:r>
            <a:r>
              <a:rPr lang="ru-RU" sz="1600" dirty="0" err="1"/>
              <a:t>Благовіщення</a:t>
            </a:r>
            <a:r>
              <a:rPr lang="ru-RU" sz="1600" dirty="0"/>
              <a:t> </a:t>
            </a:r>
            <a:r>
              <a:rPr lang="ru-RU" sz="1600" dirty="0" err="1"/>
              <a:t>можна</a:t>
            </a:r>
            <a:r>
              <a:rPr lang="ru-RU" sz="1600" dirty="0"/>
              <a:t> </a:t>
            </a:r>
            <a:r>
              <a:rPr lang="ru-RU" sz="1600" dirty="0" err="1"/>
              <a:t>було</a:t>
            </a:r>
            <a:r>
              <a:rPr lang="ru-RU" sz="1600" dirty="0"/>
              <a:t> </a:t>
            </a:r>
            <a:r>
              <a:rPr lang="ru-RU" sz="1600" dirty="0" err="1"/>
              <a:t>розпочинати</a:t>
            </a:r>
            <a:r>
              <a:rPr lang="ru-RU" sz="1600" dirty="0"/>
              <a:t> </a:t>
            </a:r>
            <a:r>
              <a:rPr lang="ru-RU" sz="1600" dirty="0" err="1"/>
              <a:t>польові</a:t>
            </a:r>
            <a:r>
              <a:rPr lang="ru-RU" sz="1600" dirty="0"/>
              <a:t> </a:t>
            </a:r>
            <a:r>
              <a:rPr lang="ru-RU" sz="1600" dirty="0" err="1"/>
              <a:t>роботи</a:t>
            </a:r>
            <a:r>
              <a:rPr lang="ru-RU" sz="1600" dirty="0"/>
              <a:t>. </a:t>
            </a:r>
            <a:r>
              <a:rPr lang="ru-RU" sz="1600" dirty="0" err="1"/>
              <a:t>Раніше</a:t>
            </a:r>
            <a:r>
              <a:rPr lang="ru-RU" sz="1600" dirty="0"/>
              <a:t> ж "</a:t>
            </a:r>
            <a:r>
              <a:rPr lang="ru-RU" sz="1600" dirty="0" err="1"/>
              <a:t>турбувати</a:t>
            </a:r>
            <a:r>
              <a:rPr lang="ru-RU" sz="1600" dirty="0"/>
              <a:t>" землю </a:t>
            </a:r>
            <a:r>
              <a:rPr lang="ru-RU" sz="1600" dirty="0" err="1"/>
              <a:t>вважалося</a:t>
            </a:r>
            <a:r>
              <a:rPr lang="ru-RU" sz="1600" dirty="0"/>
              <a:t> великим </a:t>
            </a:r>
            <a:r>
              <a:rPr lang="ru-RU" sz="1600" dirty="0" err="1"/>
              <a:t>гріхом</a:t>
            </a:r>
            <a:r>
              <a:rPr lang="ru-RU" sz="1600" dirty="0"/>
              <a:t>.</a:t>
            </a:r>
            <a:br>
              <a:rPr lang="ru-RU" sz="1600" dirty="0"/>
            </a:br>
            <a:endParaRPr lang="ru-RU" sz="1600" dirty="0"/>
          </a:p>
        </p:txBody>
      </p:sp>
      <p:pic>
        <p:nvPicPr>
          <p:cNvPr id="3" name="Рисунок 2" descr="http://i33.fastpic.ru/big/2013/0407/d3/fd113876bad4c4fd48479343f4cd48d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892006"/>
            <a:ext cx="4500265" cy="4697234"/>
          </a:xfrm>
          <a:prstGeom prst="rect">
            <a:avLst/>
          </a:prstGeom>
          <a:noFill/>
          <a:ln>
            <a:noFill/>
          </a:ln>
        </p:spPr>
      </p:pic>
    </p:spTree>
  </p:cSld>
  <p:clrMapOvr>
    <a:masterClrMapping/>
  </p:clrMapOvr>
  <p:transition>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3602360" cy="6629400"/>
          </a:xfrm>
        </p:spPr>
        <p:txBody>
          <a:bodyPr>
            <a:normAutofit/>
          </a:bodyPr>
          <a:lstStyle/>
          <a:p>
            <a:r>
              <a:rPr lang="ru-RU" sz="1600" dirty="0" err="1"/>
              <a:t>Великдень</a:t>
            </a:r>
            <a:r>
              <a:rPr lang="ru-RU" sz="1600" dirty="0"/>
              <a:t> (</a:t>
            </a:r>
            <a:r>
              <a:rPr lang="ru-RU" sz="1600" dirty="0" err="1"/>
              <a:t>Паска</a:t>
            </a:r>
            <a:r>
              <a:rPr lang="ru-RU" sz="1600" dirty="0"/>
              <a:t>) — </a:t>
            </a:r>
            <a:r>
              <a:rPr lang="ru-RU" sz="1600" dirty="0" err="1"/>
              <a:t>найзначніше</a:t>
            </a:r>
            <a:r>
              <a:rPr lang="ru-RU" sz="1600" dirty="0"/>
              <a:t> </a:t>
            </a:r>
            <a:r>
              <a:rPr lang="ru-RU" sz="1600" dirty="0" err="1"/>
              <a:t>християнське</a:t>
            </a:r>
            <a:r>
              <a:rPr lang="ru-RU" sz="1600" dirty="0"/>
              <a:t> свято на честь </a:t>
            </a:r>
            <a:r>
              <a:rPr lang="ru-RU" sz="1600" dirty="0" err="1"/>
              <a:t>воскресіння</a:t>
            </a:r>
            <a:r>
              <a:rPr lang="ru-RU" sz="1600" dirty="0"/>
              <a:t> </a:t>
            </a:r>
            <a:r>
              <a:rPr lang="ru-RU" sz="1600" dirty="0" err="1"/>
              <a:t>Ісуса</a:t>
            </a:r>
            <a:r>
              <a:rPr lang="ru-RU" sz="1600" dirty="0"/>
              <a:t> Христа. </a:t>
            </a:r>
            <a:r>
              <a:rPr lang="ru-RU" sz="1600" dirty="0" err="1"/>
              <a:t>Відзначається</a:t>
            </a:r>
            <a:r>
              <a:rPr lang="ru-RU" sz="1600" dirty="0"/>
              <a:t> у першу </a:t>
            </a:r>
            <a:r>
              <a:rPr lang="ru-RU" sz="1600" dirty="0" err="1"/>
              <a:t>неділю</a:t>
            </a:r>
            <a:r>
              <a:rPr lang="ru-RU" sz="1600" dirty="0"/>
              <a:t> </a:t>
            </a:r>
            <a:r>
              <a:rPr lang="ru-RU" sz="1600" dirty="0" err="1"/>
              <a:t>після</a:t>
            </a:r>
            <a:r>
              <a:rPr lang="ru-RU" sz="1600" dirty="0"/>
              <a:t> </a:t>
            </a:r>
            <a:r>
              <a:rPr lang="ru-RU" sz="1600" dirty="0" err="1"/>
              <a:t>весняного</a:t>
            </a:r>
            <a:r>
              <a:rPr lang="ru-RU" sz="1600" dirty="0"/>
              <a:t> </a:t>
            </a:r>
            <a:r>
              <a:rPr lang="ru-RU" sz="1600" dirty="0" err="1"/>
              <a:t>рівнодення</a:t>
            </a:r>
            <a:r>
              <a:rPr lang="ru-RU" sz="1600" dirty="0"/>
              <a:t> </a:t>
            </a:r>
            <a:r>
              <a:rPr lang="ru-RU" sz="1600" dirty="0" err="1"/>
              <a:t>і</a:t>
            </a:r>
            <a:r>
              <a:rPr lang="ru-RU" sz="1600" dirty="0"/>
              <a:t> </a:t>
            </a:r>
            <a:r>
              <a:rPr lang="ru-RU" sz="1600" dirty="0" err="1"/>
              <a:t>повного</a:t>
            </a:r>
            <a:r>
              <a:rPr lang="ru-RU" sz="1600" dirty="0"/>
              <a:t> </a:t>
            </a:r>
            <a:r>
              <a:rPr lang="ru-RU" sz="1600" dirty="0" err="1"/>
              <a:t>місяця</a:t>
            </a:r>
            <a:r>
              <a:rPr lang="ru-RU" sz="1600" dirty="0"/>
              <a:t>, </a:t>
            </a:r>
            <a:r>
              <a:rPr lang="ru-RU" sz="1600" dirty="0" err="1"/>
              <a:t>обов'язково</a:t>
            </a:r>
            <a:r>
              <a:rPr lang="ru-RU" sz="1600" dirty="0"/>
              <a:t> </a:t>
            </a:r>
            <a:r>
              <a:rPr lang="ru-RU" sz="1600" dirty="0" err="1"/>
              <a:t>окремо</a:t>
            </a:r>
            <a:r>
              <a:rPr lang="ru-RU" sz="1600" dirty="0"/>
              <a:t> </a:t>
            </a:r>
            <a:r>
              <a:rPr lang="ru-RU" sz="1600" dirty="0" err="1"/>
              <a:t>від</a:t>
            </a:r>
            <a:r>
              <a:rPr lang="ru-RU" sz="1600" dirty="0"/>
              <a:t> </a:t>
            </a:r>
            <a:r>
              <a:rPr lang="ru-RU" sz="1600" dirty="0" err="1"/>
              <a:t>іудейської</a:t>
            </a:r>
            <a:r>
              <a:rPr lang="ru-RU" sz="1600" dirty="0"/>
              <a:t> Пасхи. </a:t>
            </a:r>
            <a:br>
              <a:rPr lang="ru-RU" sz="1600" dirty="0"/>
            </a:br>
            <a:r>
              <a:rPr lang="ru-RU" sz="1600" dirty="0"/>
              <a:t>У народному </a:t>
            </a:r>
            <a:r>
              <a:rPr lang="ru-RU" sz="1600" dirty="0" err="1"/>
              <a:t>побуті</a:t>
            </a:r>
            <a:r>
              <a:rPr lang="ru-RU" sz="1600" dirty="0"/>
              <a:t> </a:t>
            </a:r>
            <a:r>
              <a:rPr lang="ru-RU" sz="1600" dirty="0" err="1"/>
              <a:t>українців</a:t>
            </a:r>
            <a:r>
              <a:rPr lang="ru-RU" sz="1600" dirty="0"/>
              <a:t> </a:t>
            </a:r>
            <a:r>
              <a:rPr lang="ru-RU" sz="1600" dirty="0" err="1"/>
              <a:t>Великдень</a:t>
            </a:r>
            <a:r>
              <a:rPr lang="ru-RU" sz="1600" dirty="0"/>
              <a:t> </a:t>
            </a:r>
            <a:r>
              <a:rPr lang="ru-RU" sz="1600" dirty="0" err="1"/>
              <a:t>чітко</a:t>
            </a:r>
            <a:r>
              <a:rPr lang="ru-RU" sz="1600" dirty="0"/>
              <a:t> </a:t>
            </a:r>
            <a:r>
              <a:rPr lang="ru-RU" sz="1600" dirty="0" err="1"/>
              <a:t>утримував</a:t>
            </a:r>
            <a:r>
              <a:rPr lang="ru-RU" sz="1600" dirty="0"/>
              <a:t> </a:t>
            </a:r>
            <a:r>
              <a:rPr lang="ru-RU" sz="1600" dirty="0" err="1"/>
              <a:t>елементи</a:t>
            </a:r>
            <a:r>
              <a:rPr lang="ru-RU" sz="1600" dirty="0"/>
              <a:t> </a:t>
            </a:r>
            <a:r>
              <a:rPr lang="ru-RU" sz="1600" dirty="0" err="1"/>
              <a:t>язичницької</a:t>
            </a:r>
            <a:r>
              <a:rPr lang="ru-RU" sz="1600" dirty="0"/>
              <a:t> </a:t>
            </a:r>
            <a:r>
              <a:rPr lang="ru-RU" sz="1600" dirty="0" err="1"/>
              <a:t>весняної</a:t>
            </a:r>
            <a:r>
              <a:rPr lang="ru-RU" sz="1600" dirty="0"/>
              <a:t> </a:t>
            </a:r>
            <a:r>
              <a:rPr lang="ru-RU" sz="1600" dirty="0" err="1"/>
              <a:t>ритуалістики</a:t>
            </a:r>
            <a:r>
              <a:rPr lang="ru-RU" sz="1600" dirty="0"/>
              <a:t>: </a:t>
            </a:r>
            <a:r>
              <a:rPr lang="ru-RU" sz="1600" dirty="0" err="1"/>
              <a:t>випікання</a:t>
            </a:r>
            <a:r>
              <a:rPr lang="ru-RU" sz="1600" dirty="0"/>
              <a:t> обрядового </a:t>
            </a:r>
            <a:r>
              <a:rPr lang="ru-RU" sz="1600" dirty="0" err="1"/>
              <a:t>печива</a:t>
            </a:r>
            <a:r>
              <a:rPr lang="ru-RU" sz="1600" dirty="0"/>
              <a:t>, </a:t>
            </a:r>
            <a:r>
              <a:rPr lang="ru-RU" sz="1600" dirty="0" err="1"/>
              <a:t>фарбування</a:t>
            </a:r>
            <a:r>
              <a:rPr lang="ru-RU" sz="1600" dirty="0"/>
              <a:t> </a:t>
            </a:r>
            <a:r>
              <a:rPr lang="ru-RU" sz="1600" dirty="0" err="1"/>
              <a:t>яєць</a:t>
            </a:r>
            <a:r>
              <a:rPr lang="ru-RU" sz="1600" dirty="0"/>
              <a:t>, </a:t>
            </a:r>
            <a:r>
              <a:rPr lang="ru-RU" sz="1600" dirty="0" err="1"/>
              <a:t>ігри</a:t>
            </a:r>
            <a:r>
              <a:rPr lang="ru-RU" sz="1600" dirty="0"/>
              <a:t>, </a:t>
            </a:r>
            <a:r>
              <a:rPr lang="ru-RU" sz="1600" dirty="0" err="1"/>
              <a:t>танці</a:t>
            </a:r>
            <a:r>
              <a:rPr lang="ru-RU" sz="1600" dirty="0"/>
              <a:t> </a:t>
            </a:r>
            <a:r>
              <a:rPr lang="ru-RU" sz="1600" dirty="0" err="1"/>
              <a:t>й</a:t>
            </a:r>
            <a:r>
              <a:rPr lang="ru-RU" sz="1600" dirty="0"/>
              <a:t> </a:t>
            </a:r>
            <a:r>
              <a:rPr lang="ru-RU" sz="1600" dirty="0" err="1"/>
              <a:t>розваги</a:t>
            </a:r>
            <a:r>
              <a:rPr lang="ru-RU" sz="1600" dirty="0"/>
              <a:t> </a:t>
            </a:r>
            <a:r>
              <a:rPr lang="ru-RU" sz="1600" dirty="0" err="1"/>
              <a:t>молоді</a:t>
            </a:r>
            <a:r>
              <a:rPr lang="ru-RU" sz="1600" dirty="0"/>
              <a:t>, </a:t>
            </a:r>
            <a:r>
              <a:rPr lang="ru-RU" sz="1600" dirty="0" err="1"/>
              <a:t>вшанування</a:t>
            </a:r>
            <a:r>
              <a:rPr lang="ru-RU" sz="1600" dirty="0"/>
              <a:t> </a:t>
            </a:r>
            <a:r>
              <a:rPr lang="ru-RU" sz="1600" dirty="0" err="1"/>
              <a:t>предків</a:t>
            </a:r>
            <a:r>
              <a:rPr lang="ru-RU" sz="1600" dirty="0"/>
              <a:t>, </a:t>
            </a:r>
            <a:r>
              <a:rPr lang="ru-RU" sz="1600" dirty="0" err="1"/>
              <a:t>аграрно-магічні</a:t>
            </a:r>
            <a:r>
              <a:rPr lang="ru-RU" sz="1600" dirty="0"/>
              <a:t>, </a:t>
            </a:r>
            <a:r>
              <a:rPr lang="ru-RU" sz="1600" dirty="0" err="1"/>
              <a:t>очисні</a:t>
            </a:r>
            <a:r>
              <a:rPr lang="ru-RU" sz="1600" dirty="0"/>
              <a:t> обряди </a:t>
            </a:r>
            <a:r>
              <a:rPr lang="ru-RU" sz="1600" dirty="0" err="1"/>
              <a:t>тощо</a:t>
            </a:r>
            <a:r>
              <a:rPr lang="ru-RU" sz="1600" dirty="0"/>
              <a:t>.</a:t>
            </a:r>
            <a:br>
              <a:rPr lang="ru-RU" sz="1600" dirty="0"/>
            </a:br>
            <a:endParaRPr lang="ru-RU" sz="1600" dirty="0"/>
          </a:p>
        </p:txBody>
      </p:sp>
      <p:pic>
        <p:nvPicPr>
          <p:cNvPr id="3" name="Рисунок 2" descr="http://kazanskoi.ru/files/826/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9572" y="2708920"/>
            <a:ext cx="4914428" cy="3957512"/>
          </a:xfrm>
          <a:prstGeom prst="rect">
            <a:avLst/>
          </a:prstGeom>
          <a:noFill/>
          <a:ln>
            <a:noFill/>
          </a:ln>
        </p:spPr>
      </p:pic>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28600"/>
            <a:ext cx="4968552" cy="6629400"/>
          </a:xfrm>
        </p:spPr>
        <p:txBody>
          <a:bodyPr>
            <a:normAutofit/>
          </a:bodyPr>
          <a:lstStyle/>
          <a:p>
            <a:pPr algn="just"/>
            <a:r>
              <a:rPr lang="ru-RU" sz="1800" dirty="0" err="1"/>
              <a:t>Зелені</a:t>
            </a:r>
            <a:r>
              <a:rPr lang="ru-RU" sz="1800" dirty="0"/>
              <a:t> свята — </a:t>
            </a:r>
            <a:r>
              <a:rPr lang="ru-RU" sz="1800" dirty="0" err="1"/>
              <a:t>українська</a:t>
            </a:r>
            <a:r>
              <a:rPr lang="ru-RU" sz="1800" dirty="0"/>
              <a:t> </a:t>
            </a:r>
            <a:r>
              <a:rPr lang="ru-RU" sz="1800" dirty="0" err="1"/>
              <a:t>назва</a:t>
            </a:r>
            <a:r>
              <a:rPr lang="ru-RU" sz="1800" dirty="0"/>
              <a:t> </a:t>
            </a:r>
            <a:r>
              <a:rPr lang="ru-RU" sz="1800" dirty="0" err="1"/>
              <a:t>християнського</a:t>
            </a:r>
            <a:r>
              <a:rPr lang="ru-RU" sz="1800" dirty="0"/>
              <a:t> </a:t>
            </a:r>
            <a:r>
              <a:rPr lang="ru-RU" sz="1800" dirty="0" err="1"/>
              <a:t>свята</a:t>
            </a:r>
            <a:r>
              <a:rPr lang="ru-RU" sz="1800" dirty="0"/>
              <a:t> </a:t>
            </a:r>
            <a:r>
              <a:rPr lang="ru-RU" sz="1800" dirty="0" err="1"/>
              <a:t>Трійці</a:t>
            </a:r>
            <a:r>
              <a:rPr lang="ru-RU" sz="1800" dirty="0"/>
              <a:t>, </a:t>
            </a:r>
            <a:r>
              <a:rPr lang="ru-RU" sz="1800" dirty="0" err="1"/>
              <a:t>що</a:t>
            </a:r>
            <a:r>
              <a:rPr lang="ru-RU" sz="1800" dirty="0"/>
              <a:t> </a:t>
            </a:r>
            <a:r>
              <a:rPr lang="ru-RU" sz="1800" dirty="0" err="1"/>
              <a:t>відзначається</a:t>
            </a:r>
            <a:r>
              <a:rPr lang="ru-RU" sz="1800" dirty="0"/>
              <a:t> на 50-й день </a:t>
            </a:r>
            <a:r>
              <a:rPr lang="ru-RU" sz="1800" dirty="0" err="1"/>
              <a:t>після</a:t>
            </a:r>
            <a:r>
              <a:rPr lang="ru-RU" sz="1800" dirty="0"/>
              <a:t> </a:t>
            </a:r>
            <a:r>
              <a:rPr lang="ru-RU" sz="1800" dirty="0" err="1"/>
              <a:t>Паски</a:t>
            </a:r>
            <a:r>
              <a:rPr lang="ru-RU" sz="1800" dirty="0"/>
              <a:t>. </a:t>
            </a:r>
            <a:r>
              <a:rPr lang="ru-RU" sz="1800" dirty="0" err="1"/>
              <a:t>Троїцько-русальна</a:t>
            </a:r>
            <a:r>
              <a:rPr lang="ru-RU" sz="1800" dirty="0"/>
              <a:t> </a:t>
            </a:r>
            <a:r>
              <a:rPr lang="ru-RU" sz="1800" dirty="0" err="1"/>
              <a:t>обрядовість</a:t>
            </a:r>
            <a:r>
              <a:rPr lang="ru-RU" sz="1800" dirty="0"/>
              <a:t> </a:t>
            </a:r>
            <a:r>
              <a:rPr lang="ru-RU" sz="1800" dirty="0" err="1"/>
              <a:t>знаменувала</a:t>
            </a:r>
            <a:r>
              <a:rPr lang="ru-RU" sz="1800" dirty="0"/>
              <a:t> </a:t>
            </a:r>
            <a:r>
              <a:rPr lang="ru-RU" sz="1800" dirty="0" err="1"/>
              <a:t>завершення</a:t>
            </a:r>
            <a:r>
              <a:rPr lang="ru-RU" sz="1800" dirty="0"/>
              <a:t> </a:t>
            </a:r>
            <a:r>
              <a:rPr lang="ru-RU" sz="1800" dirty="0" err="1"/>
              <a:t>весняного</a:t>
            </a:r>
            <a:r>
              <a:rPr lang="ru-RU" sz="1800" dirty="0"/>
              <a:t> </a:t>
            </a:r>
            <a:r>
              <a:rPr lang="ru-RU" sz="1800" dirty="0" err="1"/>
              <a:t>і</a:t>
            </a:r>
            <a:r>
              <a:rPr lang="ru-RU" sz="1800" dirty="0"/>
              <a:t> початок </a:t>
            </a:r>
            <a:r>
              <a:rPr lang="ru-RU" sz="1800" dirty="0" err="1"/>
              <a:t>літнього</a:t>
            </a:r>
            <a:r>
              <a:rPr lang="ru-RU" sz="1800" dirty="0"/>
              <a:t> календарного циклу. В </a:t>
            </a:r>
            <a:r>
              <a:rPr lang="ru-RU" sz="1800" dirty="0" err="1"/>
              <a:t>основі</a:t>
            </a:r>
            <a:r>
              <a:rPr lang="ru-RU" sz="1800" dirty="0"/>
              <a:t> </a:t>
            </a:r>
            <a:r>
              <a:rPr lang="ru-RU" sz="1800" dirty="0" err="1"/>
              <a:t>її</a:t>
            </a:r>
            <a:r>
              <a:rPr lang="ru-RU" sz="1800" dirty="0"/>
              <a:t> лежали культ </a:t>
            </a:r>
            <a:r>
              <a:rPr lang="ru-RU" sz="1800" dirty="0" err="1"/>
              <a:t>рослинності</a:t>
            </a:r>
            <a:r>
              <a:rPr lang="ru-RU" sz="1800" dirty="0"/>
              <a:t>, </a:t>
            </a:r>
            <a:r>
              <a:rPr lang="ru-RU" sz="1800" dirty="0" err="1"/>
              <a:t>магія</a:t>
            </a:r>
            <a:r>
              <a:rPr lang="ru-RU" sz="1800" dirty="0"/>
              <a:t> </a:t>
            </a:r>
            <a:r>
              <a:rPr lang="ru-RU" sz="1800" dirty="0" err="1"/>
              <a:t>закликання</a:t>
            </a:r>
            <a:r>
              <a:rPr lang="ru-RU" sz="1800" dirty="0"/>
              <a:t> </a:t>
            </a:r>
            <a:r>
              <a:rPr lang="ru-RU" sz="1800" dirty="0" err="1"/>
              <a:t>майбутнього</a:t>
            </a:r>
            <a:r>
              <a:rPr lang="ru-RU" sz="1800" dirty="0"/>
              <a:t> </a:t>
            </a:r>
            <a:r>
              <a:rPr lang="ru-RU" sz="1800" dirty="0" err="1"/>
              <a:t>врожаю</a:t>
            </a:r>
            <a:r>
              <a:rPr lang="ru-RU" sz="1800" dirty="0"/>
              <a:t>. </a:t>
            </a:r>
            <a:br>
              <a:rPr lang="ru-RU" sz="1800" dirty="0"/>
            </a:br>
            <a:r>
              <a:rPr lang="ru-RU" sz="1800" dirty="0" err="1"/>
              <a:t>Напередодні</a:t>
            </a:r>
            <a:r>
              <a:rPr lang="ru-RU" sz="1800" dirty="0"/>
              <a:t> </a:t>
            </a:r>
            <a:r>
              <a:rPr lang="ru-RU" sz="1800" dirty="0" err="1"/>
              <a:t>зеленої</a:t>
            </a:r>
            <a:r>
              <a:rPr lang="ru-RU" sz="1800" dirty="0"/>
              <a:t> </a:t>
            </a:r>
            <a:r>
              <a:rPr lang="ru-RU" sz="1800" dirty="0" err="1"/>
              <a:t>неділі</a:t>
            </a:r>
            <a:r>
              <a:rPr lang="ru-RU" sz="1800" dirty="0"/>
              <a:t>, у </a:t>
            </a:r>
            <a:r>
              <a:rPr lang="ru-RU" sz="1800" dirty="0" err="1"/>
              <a:t>суботу</a:t>
            </a:r>
            <a:r>
              <a:rPr lang="ru-RU" sz="1800" dirty="0"/>
              <a:t>, </a:t>
            </a:r>
            <a:r>
              <a:rPr lang="ru-RU" sz="1800" dirty="0" err="1"/>
              <a:t>що</a:t>
            </a:r>
            <a:r>
              <a:rPr lang="ru-RU" sz="1800" dirty="0"/>
              <a:t> </a:t>
            </a:r>
            <a:r>
              <a:rPr lang="ru-RU" sz="1800" dirty="0" err="1"/>
              <a:t>називалася</a:t>
            </a:r>
            <a:r>
              <a:rPr lang="ru-RU" sz="1800" dirty="0"/>
              <a:t> </a:t>
            </a:r>
            <a:r>
              <a:rPr lang="ru-RU" sz="1800" dirty="0" err="1"/>
              <a:t>клечаною</a:t>
            </a:r>
            <a:r>
              <a:rPr lang="ru-RU" sz="1800" dirty="0"/>
              <a:t>, </a:t>
            </a:r>
            <a:r>
              <a:rPr lang="ru-RU" sz="1800" dirty="0" err="1"/>
              <a:t>обов'язково</a:t>
            </a:r>
            <a:r>
              <a:rPr lang="ru-RU" sz="1800" dirty="0"/>
              <a:t> </a:t>
            </a:r>
            <a:r>
              <a:rPr lang="ru-RU" sz="1800" dirty="0" err="1"/>
              <a:t>прикрашали</a:t>
            </a:r>
            <a:r>
              <a:rPr lang="ru-RU" sz="1800" dirty="0"/>
              <a:t> </a:t>
            </a:r>
            <a:r>
              <a:rPr lang="ru-RU" sz="1800" dirty="0" err="1"/>
              <a:t>подвір'я</a:t>
            </a:r>
            <a:r>
              <a:rPr lang="ru-RU" sz="1800" dirty="0"/>
              <a:t> та </a:t>
            </a:r>
            <a:r>
              <a:rPr lang="ru-RU" sz="1800" dirty="0" err="1"/>
              <a:t>господарські</a:t>
            </a:r>
            <a:r>
              <a:rPr lang="ru-RU" sz="1800" dirty="0"/>
              <a:t> </a:t>
            </a:r>
            <a:r>
              <a:rPr lang="ru-RU" sz="1800" dirty="0" err="1"/>
              <a:t>будівлі</a:t>
            </a:r>
            <a:r>
              <a:rPr lang="ru-RU" sz="1800" dirty="0"/>
              <a:t> </a:t>
            </a:r>
            <a:r>
              <a:rPr lang="ru-RU" sz="1800" dirty="0" err="1"/>
              <a:t>клечанням</a:t>
            </a:r>
            <a:r>
              <a:rPr lang="ru-RU" sz="1800" dirty="0"/>
              <a:t> — </a:t>
            </a:r>
            <a:r>
              <a:rPr lang="ru-RU" sz="1800" dirty="0" err="1"/>
              <a:t>зеленими</a:t>
            </a:r>
            <a:r>
              <a:rPr lang="ru-RU" sz="1800" dirty="0"/>
              <a:t> </a:t>
            </a:r>
            <a:r>
              <a:rPr lang="ru-RU" sz="1800" dirty="0" err="1"/>
              <a:t>гілками</a:t>
            </a:r>
            <a:r>
              <a:rPr lang="ru-RU" sz="1800" dirty="0"/>
              <a:t> клену, </a:t>
            </a:r>
            <a:r>
              <a:rPr lang="ru-RU" sz="1800" dirty="0" err="1"/>
              <a:t>верби</a:t>
            </a:r>
            <a:r>
              <a:rPr lang="ru-RU" sz="1800" dirty="0"/>
              <a:t>, </a:t>
            </a:r>
            <a:r>
              <a:rPr lang="ru-RU" sz="1800" dirty="0" err="1"/>
              <a:t>липи</a:t>
            </a:r>
            <a:r>
              <a:rPr lang="ru-RU" sz="1800" dirty="0"/>
              <a:t>, </a:t>
            </a:r>
            <a:r>
              <a:rPr lang="ru-RU" sz="1800" dirty="0" err="1"/>
              <a:t>акації</a:t>
            </a:r>
            <a:r>
              <a:rPr lang="ru-RU" sz="1800" dirty="0"/>
              <a:t>, ясеня, </a:t>
            </a:r>
            <a:r>
              <a:rPr lang="ru-RU" sz="1800" dirty="0" err="1"/>
              <a:t>горіха</a:t>
            </a:r>
            <a:r>
              <a:rPr lang="ru-RU" sz="1800" dirty="0"/>
              <a:t>, дуба </a:t>
            </a:r>
            <a:r>
              <a:rPr lang="ru-RU" sz="1800" dirty="0" err="1"/>
              <a:t>тощо</a:t>
            </a:r>
            <a:r>
              <a:rPr lang="ru-RU" sz="1800" dirty="0"/>
              <a:t>. </a:t>
            </a:r>
            <a:r>
              <a:rPr lang="ru-RU" sz="1800" dirty="0" err="1"/>
              <a:t>Гілки</a:t>
            </a:r>
            <a:r>
              <a:rPr lang="ru-RU" sz="1800" dirty="0"/>
              <a:t> </a:t>
            </a:r>
            <a:r>
              <a:rPr lang="ru-RU" sz="1800" dirty="0" err="1"/>
              <a:t>встромляли</a:t>
            </a:r>
            <a:r>
              <a:rPr lang="ru-RU" sz="1800" dirty="0"/>
              <a:t> в </a:t>
            </a:r>
            <a:r>
              <a:rPr lang="ru-RU" sz="1800" dirty="0" err="1"/>
              <a:t>стріху</a:t>
            </a:r>
            <a:r>
              <a:rPr lang="ru-RU" sz="1800" dirty="0"/>
              <a:t>, на воротах, </a:t>
            </a:r>
            <a:r>
              <a:rPr lang="ru-RU" sz="1800" dirty="0" err="1"/>
              <a:t>біля</a:t>
            </a:r>
            <a:r>
              <a:rPr lang="ru-RU" sz="1800" dirty="0"/>
              <a:t> </a:t>
            </a:r>
            <a:r>
              <a:rPr lang="ru-RU" sz="1800" dirty="0" err="1"/>
              <a:t>вікон</a:t>
            </a:r>
            <a:r>
              <a:rPr lang="ru-RU" sz="1800" dirty="0"/>
              <a:t>, за </a:t>
            </a:r>
            <a:r>
              <a:rPr lang="ru-RU" sz="1800" dirty="0" err="1"/>
              <a:t>ікони</a:t>
            </a:r>
            <a:r>
              <a:rPr lang="ru-RU" sz="1800" dirty="0"/>
              <a:t>. </a:t>
            </a:r>
            <a:r>
              <a:rPr lang="ru-RU" sz="1800" dirty="0" err="1"/>
              <a:t>Підлогу</a:t>
            </a:r>
            <a:r>
              <a:rPr lang="ru-RU" sz="1800" dirty="0"/>
              <a:t> </a:t>
            </a:r>
            <a:r>
              <a:rPr lang="ru-RU" sz="1800" dirty="0" err="1"/>
              <a:t>або</a:t>
            </a:r>
            <a:r>
              <a:rPr lang="ru-RU" sz="1800" dirty="0"/>
              <a:t> </a:t>
            </a:r>
            <a:r>
              <a:rPr lang="ru-RU" sz="1800" dirty="0" err="1"/>
              <a:t>долівку</a:t>
            </a:r>
            <a:r>
              <a:rPr lang="ru-RU" sz="1800" dirty="0"/>
              <a:t> в </a:t>
            </a:r>
            <a:r>
              <a:rPr lang="ru-RU" sz="1800" dirty="0" err="1"/>
              <a:t>хаті</a:t>
            </a:r>
            <a:r>
              <a:rPr lang="ru-RU" sz="1800" dirty="0"/>
              <a:t> </a:t>
            </a:r>
            <a:r>
              <a:rPr lang="ru-RU" sz="1800" dirty="0" err="1"/>
              <a:t>встеляли</a:t>
            </a:r>
            <a:r>
              <a:rPr lang="ru-RU" sz="1800" dirty="0"/>
              <a:t> </a:t>
            </a:r>
            <a:r>
              <a:rPr lang="ru-RU" sz="1800" dirty="0" err="1"/>
              <a:t>запашними</a:t>
            </a:r>
            <a:r>
              <a:rPr lang="ru-RU" sz="1800" dirty="0"/>
              <a:t> травами: осокою, любистком, </a:t>
            </a:r>
            <a:r>
              <a:rPr lang="ru-RU" sz="1800" dirty="0" err="1"/>
              <a:t>м'ятою</a:t>
            </a:r>
            <a:r>
              <a:rPr lang="ru-RU" sz="1800" dirty="0"/>
              <a:t>, пижмою, </a:t>
            </a:r>
            <a:r>
              <a:rPr lang="ru-RU" sz="1800" dirty="0" err="1"/>
              <a:t>ласкавцями</a:t>
            </a:r>
            <a:r>
              <a:rPr lang="ru-RU" sz="1800" dirty="0"/>
              <a:t>, </a:t>
            </a:r>
            <a:r>
              <a:rPr lang="ru-RU" sz="1800" dirty="0" err="1"/>
              <a:t>татарським</a:t>
            </a:r>
            <a:r>
              <a:rPr lang="ru-RU" sz="1800" dirty="0"/>
              <a:t> </a:t>
            </a:r>
            <a:r>
              <a:rPr lang="ru-RU" sz="1800" dirty="0" err="1"/>
              <a:t>зіллям</a:t>
            </a:r>
            <a:r>
              <a:rPr lang="ru-RU" sz="1800" dirty="0"/>
              <a:t>. </a:t>
            </a:r>
            <a:br>
              <a:rPr lang="ru-RU" sz="1800" dirty="0"/>
            </a:br>
            <a:r>
              <a:rPr lang="ru-RU" sz="1800" dirty="0"/>
              <a:t>На </a:t>
            </a:r>
            <a:r>
              <a:rPr lang="ru-RU" sz="1800" dirty="0" err="1"/>
              <a:t>Зелені</a:t>
            </a:r>
            <a:r>
              <a:rPr lang="ru-RU" sz="1800" dirty="0"/>
              <a:t> свята, як </a:t>
            </a:r>
            <a:r>
              <a:rPr lang="ru-RU" sz="1800" dirty="0" err="1"/>
              <a:t>і</a:t>
            </a:r>
            <a:r>
              <a:rPr lang="ru-RU" sz="1800" dirty="0"/>
              <a:t> </a:t>
            </a:r>
            <a:r>
              <a:rPr lang="ru-RU" sz="1800" dirty="0" err="1"/>
              <a:t>після</a:t>
            </a:r>
            <a:r>
              <a:rPr lang="ru-RU" sz="1800" dirty="0"/>
              <a:t> </a:t>
            </a:r>
            <a:r>
              <a:rPr lang="ru-RU" sz="1800" dirty="0" err="1"/>
              <a:t>Великодня</a:t>
            </a:r>
            <a:r>
              <a:rPr lang="ru-RU" sz="1800" dirty="0"/>
              <a:t>, </a:t>
            </a:r>
            <a:r>
              <a:rPr lang="ru-RU" sz="1800" dirty="0" err="1"/>
              <a:t>провідували</a:t>
            </a:r>
            <a:r>
              <a:rPr lang="ru-RU" sz="1800" dirty="0"/>
              <a:t> </a:t>
            </a:r>
            <a:r>
              <a:rPr lang="ru-RU" sz="1800" dirty="0" err="1"/>
              <a:t>померлих</a:t>
            </a:r>
            <a:r>
              <a:rPr lang="ru-RU" sz="1800" dirty="0"/>
              <a:t> </a:t>
            </a:r>
            <a:r>
              <a:rPr lang="ru-RU" sz="1800" dirty="0" err="1"/>
              <a:t>родичів</a:t>
            </a:r>
            <a:r>
              <a:rPr lang="ru-RU" sz="1800" dirty="0"/>
              <a:t>, </a:t>
            </a:r>
            <a:r>
              <a:rPr lang="ru-RU" sz="1800" dirty="0" err="1"/>
              <a:t>могили</a:t>
            </a:r>
            <a:r>
              <a:rPr lang="ru-RU" sz="1800" dirty="0"/>
              <a:t> </a:t>
            </a:r>
            <a:r>
              <a:rPr lang="ru-RU" sz="1800" dirty="0" err="1"/>
              <a:t>яких</a:t>
            </a:r>
            <a:r>
              <a:rPr lang="ru-RU" sz="1800" dirty="0"/>
              <a:t> </a:t>
            </a:r>
            <a:r>
              <a:rPr lang="ru-RU" sz="1800" dirty="0" err="1"/>
              <a:t>обсипали</a:t>
            </a:r>
            <a:r>
              <a:rPr lang="ru-RU" sz="1800" dirty="0"/>
              <a:t> </a:t>
            </a:r>
            <a:r>
              <a:rPr lang="ru-RU" sz="1800" dirty="0" err="1"/>
              <a:t>клечаним</a:t>
            </a:r>
            <a:r>
              <a:rPr lang="ru-RU" sz="1800" dirty="0"/>
              <a:t> </a:t>
            </a:r>
            <a:r>
              <a:rPr lang="ru-RU" sz="1800" dirty="0" err="1"/>
              <a:t>зіллям</a:t>
            </a:r>
            <a:r>
              <a:rPr lang="ru-RU" sz="1800" dirty="0"/>
              <a:t>. На </a:t>
            </a:r>
            <a:r>
              <a:rPr lang="ru-RU" sz="1800" dirty="0" err="1"/>
              <a:t>кладовищі</a:t>
            </a:r>
            <a:r>
              <a:rPr lang="ru-RU" sz="1800" dirty="0"/>
              <a:t> </a:t>
            </a:r>
            <a:r>
              <a:rPr lang="ru-RU" sz="1800" dirty="0" err="1"/>
              <a:t>влаштовували</a:t>
            </a:r>
            <a:r>
              <a:rPr lang="ru-RU" sz="1800" dirty="0"/>
              <a:t> </a:t>
            </a:r>
            <a:r>
              <a:rPr lang="ru-RU" sz="1800" dirty="0" err="1"/>
              <a:t>панахиди</a:t>
            </a:r>
            <a:r>
              <a:rPr lang="ru-RU" sz="1800" dirty="0"/>
              <a:t> та </a:t>
            </a:r>
            <a:r>
              <a:rPr lang="ru-RU" sz="1800" dirty="0" err="1"/>
              <a:t>спільні</a:t>
            </a:r>
            <a:r>
              <a:rPr lang="ru-RU" sz="1800" dirty="0"/>
              <a:t> </a:t>
            </a:r>
            <a:r>
              <a:rPr lang="ru-RU" sz="1800" dirty="0" err="1"/>
              <a:t>поминальні</a:t>
            </a:r>
            <a:r>
              <a:rPr lang="ru-RU" sz="1800" dirty="0"/>
              <a:t> </a:t>
            </a:r>
            <a:r>
              <a:rPr lang="ru-RU" sz="1800" dirty="0" err="1"/>
              <a:t>трапези</a:t>
            </a:r>
            <a:r>
              <a:rPr lang="ru-RU" sz="1800" dirty="0"/>
              <a:t>. </a:t>
            </a:r>
            <a:r>
              <a:rPr lang="ru-RU" sz="1800" dirty="0" err="1"/>
              <a:t>Ця</a:t>
            </a:r>
            <a:r>
              <a:rPr lang="ru-RU" sz="1800" dirty="0"/>
              <a:t> </a:t>
            </a:r>
            <a:r>
              <a:rPr lang="ru-RU" sz="1800" dirty="0" err="1"/>
              <a:t>традиція</a:t>
            </a:r>
            <a:r>
              <a:rPr lang="ru-RU" sz="1800" dirty="0"/>
              <a:t> </a:t>
            </a:r>
            <a:r>
              <a:rPr lang="ru-RU" sz="1800" dirty="0" err="1"/>
              <a:t>подекуди</a:t>
            </a:r>
            <a:r>
              <a:rPr lang="ru-RU" sz="1800" dirty="0"/>
              <a:t> </a:t>
            </a:r>
            <a:r>
              <a:rPr lang="ru-RU" sz="1800" dirty="0" err="1"/>
              <a:t>збереглася</a:t>
            </a:r>
            <a:r>
              <a:rPr lang="ru-RU" sz="1800" dirty="0"/>
              <a:t> до наших </a:t>
            </a:r>
            <a:r>
              <a:rPr lang="ru-RU" sz="1800" dirty="0" err="1"/>
              <a:t>днів</a:t>
            </a:r>
            <a:r>
              <a:rPr lang="ru-RU" sz="1800" dirty="0"/>
              <a:t>.</a:t>
            </a:r>
            <a:br>
              <a:rPr lang="ru-RU" sz="1600" dirty="0"/>
            </a:br>
            <a:endParaRPr lang="ru-RU" sz="1600" dirty="0"/>
          </a:p>
        </p:txBody>
      </p:sp>
      <p:pic>
        <p:nvPicPr>
          <p:cNvPr id="3" name="Рисунок 2" descr="http://www.tourismnews.com.ua/data/image/201306220738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124744"/>
            <a:ext cx="3888432" cy="5373216"/>
          </a:xfrm>
          <a:prstGeom prst="rect">
            <a:avLst/>
          </a:prstGeom>
          <a:noFill/>
          <a:ln>
            <a:noFill/>
          </a:ln>
        </p:spPr>
      </p:pic>
    </p:spTree>
  </p:cSld>
  <p:clrMapOvr>
    <a:masterClrMapping/>
  </p:clrMapOvr>
  <p:transition>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4048" y="0"/>
            <a:ext cx="4032448" cy="6669360"/>
          </a:xfrm>
        </p:spPr>
        <p:txBody>
          <a:bodyPr>
            <a:normAutofit/>
          </a:bodyPr>
          <a:lstStyle/>
          <a:p>
            <a:r>
              <a:rPr lang="ru-RU" sz="1800" dirty="0"/>
              <a:t>Купала (</a:t>
            </a:r>
            <a:r>
              <a:rPr lang="ru-RU" sz="1800" dirty="0" err="1"/>
              <a:t>Івана</a:t>
            </a:r>
            <a:r>
              <a:rPr lang="ru-RU" sz="1800" dirty="0"/>
              <a:t> Купала) — </a:t>
            </a:r>
            <a:r>
              <a:rPr lang="ru-RU" sz="1800" dirty="0" err="1"/>
              <a:t>давньо-слов'янське</a:t>
            </a:r>
            <a:r>
              <a:rPr lang="ru-RU" sz="1800" dirty="0"/>
              <a:t> свято </a:t>
            </a:r>
            <a:r>
              <a:rPr lang="ru-RU" sz="1800" dirty="0" err="1"/>
              <a:t>літнього</a:t>
            </a:r>
            <a:r>
              <a:rPr lang="ru-RU" sz="1800" dirty="0"/>
              <a:t> </a:t>
            </a:r>
            <a:r>
              <a:rPr lang="ru-RU" sz="1800" dirty="0" err="1"/>
              <a:t>сонцестояння</a:t>
            </a:r>
            <a:r>
              <a:rPr lang="ru-RU" sz="1800" dirty="0"/>
              <a:t>. </a:t>
            </a:r>
            <a:r>
              <a:rPr lang="ru-RU" sz="1800" dirty="0" err="1"/>
              <a:t>Відзначалося</a:t>
            </a:r>
            <a:r>
              <a:rPr lang="ru-RU" sz="1800" dirty="0"/>
              <a:t> 24 </a:t>
            </a:r>
            <a:r>
              <a:rPr lang="ru-RU" sz="1800" dirty="0" err="1"/>
              <a:t>червня</a:t>
            </a:r>
            <a:r>
              <a:rPr lang="ru-RU" sz="1800" dirty="0"/>
              <a:t> за ст. ст. у </a:t>
            </a:r>
            <a:r>
              <a:rPr lang="ru-RU" sz="1800" dirty="0" err="1"/>
              <a:t>період</a:t>
            </a:r>
            <a:r>
              <a:rPr lang="ru-RU" sz="1800" dirty="0"/>
              <a:t> </a:t>
            </a:r>
            <a:r>
              <a:rPr lang="ru-RU" sz="1800" dirty="0" err="1"/>
              <a:t>підготовки</a:t>
            </a:r>
            <a:r>
              <a:rPr lang="ru-RU" sz="1800" dirty="0"/>
              <a:t> до </a:t>
            </a:r>
            <a:r>
              <a:rPr lang="ru-RU" sz="1800" dirty="0" err="1"/>
              <a:t>збору</a:t>
            </a:r>
            <a:r>
              <a:rPr lang="ru-RU" sz="1800" dirty="0"/>
              <a:t> </a:t>
            </a:r>
            <a:r>
              <a:rPr lang="ru-RU" sz="1800" dirty="0" err="1"/>
              <a:t>врожаю</a:t>
            </a:r>
            <a:r>
              <a:rPr lang="ru-RU" sz="1800" dirty="0"/>
              <a:t>. </a:t>
            </a:r>
            <a:r>
              <a:rPr lang="ru-RU" sz="1800" dirty="0" err="1"/>
              <a:t>Первісне</a:t>
            </a:r>
            <a:r>
              <a:rPr lang="ru-RU" sz="1800" dirty="0"/>
              <a:t> Купалою, очевидно, </a:t>
            </a:r>
            <a:r>
              <a:rPr lang="ru-RU" sz="1800" dirty="0" err="1"/>
              <a:t>називали</a:t>
            </a:r>
            <a:r>
              <a:rPr lang="ru-RU" sz="1800" dirty="0"/>
              <a:t> ляльку </a:t>
            </a:r>
            <a:r>
              <a:rPr lang="ru-RU" sz="1800" dirty="0" err="1"/>
              <a:t>або</a:t>
            </a:r>
            <a:r>
              <a:rPr lang="ru-RU" sz="1800" dirty="0"/>
              <a:t> </a:t>
            </a:r>
            <a:r>
              <a:rPr lang="ru-RU" sz="1800" dirty="0" err="1"/>
              <a:t>опудало</a:t>
            </a:r>
            <a:r>
              <a:rPr lang="ru-RU" sz="1800" dirty="0"/>
              <a:t>, </a:t>
            </a:r>
            <a:r>
              <a:rPr lang="ru-RU" sz="1800" dirty="0" err="1"/>
              <a:t>яких</a:t>
            </a:r>
            <a:r>
              <a:rPr lang="ru-RU" sz="1800" dirty="0"/>
              <a:t> купали — топили у </a:t>
            </a:r>
            <a:r>
              <a:rPr lang="ru-RU" sz="1800" dirty="0" err="1"/>
              <a:t>воді</a:t>
            </a:r>
            <a:r>
              <a:rPr lang="ru-RU" sz="1800" dirty="0"/>
              <a:t>, </a:t>
            </a:r>
            <a:r>
              <a:rPr lang="ru-RU" sz="1800" dirty="0" err="1"/>
              <a:t>заривали</a:t>
            </a:r>
            <a:r>
              <a:rPr lang="ru-RU" sz="1800" dirty="0"/>
              <a:t> </a:t>
            </a:r>
            <a:r>
              <a:rPr lang="ru-RU" sz="1800" dirty="0" err="1"/>
              <a:t>у</a:t>
            </a:r>
            <a:r>
              <a:rPr lang="ru-RU" sz="1800" dirty="0"/>
              <a:t> землю, </a:t>
            </a:r>
            <a:r>
              <a:rPr lang="ru-RU" sz="1800" dirty="0" err="1"/>
              <a:t>спалювали</a:t>
            </a:r>
            <a:r>
              <a:rPr lang="ru-RU" sz="1800" dirty="0"/>
              <a:t>. </a:t>
            </a:r>
            <a:r>
              <a:rPr lang="ru-RU" sz="1800" dirty="0" err="1"/>
              <a:t>Назва</a:t>
            </a:r>
            <a:r>
              <a:rPr lang="ru-RU" sz="1800" dirty="0"/>
              <a:t> ж "</a:t>
            </a:r>
            <a:r>
              <a:rPr lang="ru-RU" sz="1800" dirty="0" err="1"/>
              <a:t>Івана</a:t>
            </a:r>
            <a:r>
              <a:rPr lang="ru-RU" sz="1800" dirty="0"/>
              <a:t> Купала" походить </a:t>
            </a:r>
            <a:r>
              <a:rPr lang="ru-RU" sz="1800" dirty="0" err="1"/>
              <a:t>від</a:t>
            </a:r>
            <a:r>
              <a:rPr lang="ru-RU" sz="1800" dirty="0"/>
              <a:t> народного </a:t>
            </a:r>
            <a:r>
              <a:rPr lang="ru-RU" sz="1800" dirty="0" err="1"/>
              <a:t>наймення</a:t>
            </a:r>
            <a:r>
              <a:rPr lang="ru-RU" sz="1800" dirty="0"/>
              <a:t> </a:t>
            </a:r>
            <a:r>
              <a:rPr lang="ru-RU" sz="1800" dirty="0" err="1"/>
              <a:t>Іоанна</a:t>
            </a:r>
            <a:r>
              <a:rPr lang="ru-RU" sz="1800" dirty="0"/>
              <a:t> </a:t>
            </a:r>
            <a:r>
              <a:rPr lang="ru-RU" sz="1800" dirty="0" err="1"/>
              <a:t>Хрестителя</a:t>
            </a:r>
            <a:r>
              <a:rPr lang="ru-RU" sz="1800" dirty="0"/>
              <a:t>, </a:t>
            </a:r>
            <a:r>
              <a:rPr lang="ru-RU" sz="1800" dirty="0" err="1"/>
              <a:t>вшануванням</a:t>
            </a:r>
            <a:r>
              <a:rPr lang="ru-RU" sz="1800" dirty="0"/>
              <a:t> </a:t>
            </a:r>
            <a:r>
              <a:rPr lang="ru-RU" sz="1800" dirty="0" err="1"/>
              <a:t>якого</a:t>
            </a:r>
            <a:r>
              <a:rPr lang="ru-RU" sz="1800" dirty="0"/>
              <a:t> православна </a:t>
            </a:r>
            <a:r>
              <a:rPr lang="ru-RU" sz="1800" dirty="0" err="1"/>
              <a:t>церква</a:t>
            </a:r>
            <a:r>
              <a:rPr lang="ru-RU" sz="1800" dirty="0"/>
              <a:t> </a:t>
            </a:r>
            <a:r>
              <a:rPr lang="ru-RU" sz="1800" dirty="0" err="1"/>
              <a:t>намагалася</a:t>
            </a:r>
            <a:r>
              <a:rPr lang="ru-RU" sz="1800" dirty="0"/>
              <a:t> </a:t>
            </a:r>
            <a:r>
              <a:rPr lang="ru-RU" sz="1800" dirty="0" err="1"/>
              <a:t>подолати</a:t>
            </a:r>
            <a:r>
              <a:rPr lang="ru-RU" sz="1800" dirty="0"/>
              <a:t> </a:t>
            </a:r>
            <a:r>
              <a:rPr lang="ru-RU" sz="1800" dirty="0" err="1"/>
              <a:t>дохристиянські</a:t>
            </a:r>
            <a:r>
              <a:rPr lang="ru-RU" sz="1800" dirty="0"/>
              <a:t> </a:t>
            </a:r>
            <a:r>
              <a:rPr lang="ru-RU" sz="1800" dirty="0" err="1"/>
              <a:t>традиції</a:t>
            </a:r>
            <a:r>
              <a:rPr lang="ru-RU" sz="1800" dirty="0"/>
              <a:t>.</a:t>
            </a:r>
            <a:br>
              <a:rPr lang="ru-RU" sz="1800" dirty="0"/>
            </a:br>
            <a:r>
              <a:rPr lang="ru-RU" sz="1800" dirty="0" err="1"/>
              <a:t>Купальську</a:t>
            </a:r>
            <a:r>
              <a:rPr lang="ru-RU" sz="1800" dirty="0"/>
              <a:t> </a:t>
            </a:r>
            <a:r>
              <a:rPr lang="ru-RU" sz="1800" dirty="0" err="1"/>
              <a:t>ніч</a:t>
            </a:r>
            <a:r>
              <a:rPr lang="ru-RU" sz="1800" dirty="0"/>
              <a:t> </a:t>
            </a:r>
            <a:r>
              <a:rPr lang="ru-RU" sz="1800" dirty="0" err="1"/>
              <a:t>вважали</a:t>
            </a:r>
            <a:r>
              <a:rPr lang="ru-RU" sz="1800" dirty="0"/>
              <a:t> </a:t>
            </a:r>
            <a:r>
              <a:rPr lang="ru-RU" sz="1800" dirty="0" err="1"/>
              <a:t>чарівною</a:t>
            </a:r>
            <a:r>
              <a:rPr lang="ru-RU" sz="1800" dirty="0"/>
              <a:t>, коли </a:t>
            </a:r>
            <a:r>
              <a:rPr lang="ru-RU" sz="1800" dirty="0" err="1"/>
              <a:t>пробуджувалася</a:t>
            </a:r>
            <a:r>
              <a:rPr lang="ru-RU" sz="1800" dirty="0"/>
              <a:t> нечиста сила. </a:t>
            </a:r>
            <a:r>
              <a:rPr lang="ru-RU" sz="1800" dirty="0" err="1"/>
              <a:t>Звідси</a:t>
            </a:r>
            <a:r>
              <a:rPr lang="ru-RU" sz="1800" dirty="0"/>
              <a:t> — широко </a:t>
            </a:r>
            <a:r>
              <a:rPr lang="ru-RU" sz="1800" dirty="0" err="1"/>
              <a:t>розповсюджені</a:t>
            </a:r>
            <a:r>
              <a:rPr lang="ru-RU" sz="1800" dirty="0"/>
              <a:t> </a:t>
            </a:r>
            <a:r>
              <a:rPr lang="ru-RU" sz="1800" dirty="0" err="1"/>
              <a:t>дівочі</a:t>
            </a:r>
            <a:r>
              <a:rPr lang="ru-RU" sz="1800" dirty="0"/>
              <a:t> </a:t>
            </a:r>
            <a:r>
              <a:rPr lang="ru-RU" sz="1800" dirty="0" err="1"/>
              <a:t>ворожіння</a:t>
            </a:r>
            <a:r>
              <a:rPr lang="ru-RU" sz="1800" dirty="0"/>
              <a:t> на </a:t>
            </a:r>
            <a:r>
              <a:rPr lang="ru-RU" sz="1800" dirty="0" err="1"/>
              <a:t>вінках</a:t>
            </a:r>
            <a:r>
              <a:rPr lang="ru-RU" sz="1800" dirty="0"/>
              <a:t>, </a:t>
            </a:r>
            <a:r>
              <a:rPr lang="ru-RU" sz="1800" dirty="0" err="1"/>
              <a:t>численні</a:t>
            </a:r>
            <a:r>
              <a:rPr lang="ru-RU" sz="1800" dirty="0"/>
              <a:t> обряди </a:t>
            </a:r>
            <a:r>
              <a:rPr lang="ru-RU" sz="1800" dirty="0" err="1"/>
              <a:t>і</a:t>
            </a:r>
            <a:r>
              <a:rPr lang="ru-RU" sz="1800" dirty="0"/>
              <a:t> </a:t>
            </a:r>
            <a:r>
              <a:rPr lang="ru-RU" sz="1800" dirty="0" err="1"/>
              <a:t>магічні</a:t>
            </a:r>
            <a:r>
              <a:rPr lang="ru-RU" sz="1800" dirty="0"/>
              <a:t> </a:t>
            </a:r>
            <a:r>
              <a:rPr lang="ru-RU" sz="1800" dirty="0" err="1"/>
              <a:t>прийоми</a:t>
            </a:r>
            <a:r>
              <a:rPr lang="ru-RU" sz="1800" dirty="0"/>
              <a:t>, за </a:t>
            </a:r>
            <a:r>
              <a:rPr lang="ru-RU" sz="1800" dirty="0" err="1"/>
              <a:t>допомогою</a:t>
            </a:r>
            <a:r>
              <a:rPr lang="ru-RU" sz="1800" dirty="0"/>
              <a:t> </a:t>
            </a:r>
            <a:r>
              <a:rPr lang="ru-RU" sz="1800" dirty="0" err="1"/>
              <a:t>яких</a:t>
            </a:r>
            <a:r>
              <a:rPr lang="ru-RU" sz="1800" dirty="0"/>
              <a:t> </a:t>
            </a:r>
            <a:r>
              <a:rPr lang="ru-RU" sz="1800" dirty="0" err="1"/>
              <a:t>застерігались</a:t>
            </a:r>
            <a:r>
              <a:rPr lang="ru-RU" sz="1800" dirty="0"/>
              <a:t> </a:t>
            </a:r>
            <a:r>
              <a:rPr lang="ru-RU" sz="1800" dirty="0" err="1"/>
              <a:t>від</a:t>
            </a:r>
            <a:r>
              <a:rPr lang="ru-RU" sz="1800" dirty="0"/>
              <a:t> </a:t>
            </a:r>
            <a:r>
              <a:rPr lang="ru-RU" sz="1800" dirty="0" err="1"/>
              <a:t>відьом</a:t>
            </a:r>
            <a:r>
              <a:rPr lang="ru-RU" sz="1800" dirty="0"/>
              <a:t>. </a:t>
            </a:r>
            <a:r>
              <a:rPr lang="ru-RU" sz="1800" dirty="0" err="1"/>
              <a:t>Вірили</a:t>
            </a:r>
            <a:r>
              <a:rPr lang="ru-RU" sz="1800" dirty="0"/>
              <a:t>, </a:t>
            </a:r>
            <a:r>
              <a:rPr lang="ru-RU" sz="1800" dirty="0" err="1"/>
              <a:t>що</a:t>
            </a:r>
            <a:r>
              <a:rPr lang="ru-RU" sz="1800" dirty="0"/>
              <a:t> трави, </a:t>
            </a:r>
            <a:r>
              <a:rPr lang="ru-RU" sz="1800" dirty="0" err="1"/>
              <a:t>зібрані</a:t>
            </a:r>
            <a:r>
              <a:rPr lang="ru-RU" sz="1800" dirty="0"/>
              <a:t> на Купала </a:t>
            </a:r>
            <a:r>
              <a:rPr lang="ru-RU" sz="1800" dirty="0" err="1"/>
              <a:t>мають</a:t>
            </a:r>
            <a:r>
              <a:rPr lang="ru-RU" sz="1800" dirty="0"/>
              <a:t> особливо </a:t>
            </a:r>
            <a:r>
              <a:rPr lang="ru-RU" sz="1800" dirty="0" err="1"/>
              <a:t>цілющі</a:t>
            </a:r>
            <a:r>
              <a:rPr lang="ru-RU" sz="1800" dirty="0"/>
              <a:t> </a:t>
            </a:r>
            <a:r>
              <a:rPr lang="ru-RU" sz="1800" dirty="0" err="1"/>
              <a:t>властивості</a:t>
            </a:r>
            <a:r>
              <a:rPr lang="ru-RU" sz="1800" dirty="0"/>
              <a:t>.</a:t>
            </a:r>
          </a:p>
        </p:txBody>
      </p:sp>
      <p:pic>
        <p:nvPicPr>
          <p:cNvPr id="3" name="Рисунок 2" descr="http://www.malinouski.com/tradicii___fotograf_maksim_malinovskij_files/20060707Minsk1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60848"/>
            <a:ext cx="5004048" cy="3933056"/>
          </a:xfrm>
          <a:prstGeom prst="rect">
            <a:avLst/>
          </a:prstGeom>
          <a:noFill/>
          <a:ln>
            <a:noFill/>
          </a:ln>
        </p:spPr>
      </p:pic>
    </p:spTree>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3818384" cy="6512768"/>
          </a:xfrm>
        </p:spPr>
        <p:txBody>
          <a:bodyPr>
            <a:normAutofit/>
          </a:bodyPr>
          <a:lstStyle/>
          <a:p>
            <a:r>
              <a:rPr lang="ru-RU" sz="1800" dirty="0" err="1"/>
              <a:t>Маковія</a:t>
            </a:r>
            <a:r>
              <a:rPr lang="ru-RU" sz="1800" dirty="0"/>
              <a:t> — </a:t>
            </a:r>
            <a:r>
              <a:rPr lang="ru-RU" sz="1800" dirty="0" err="1"/>
              <a:t>спрощена</a:t>
            </a:r>
            <a:r>
              <a:rPr lang="ru-RU" sz="1800" dirty="0"/>
              <a:t> </a:t>
            </a:r>
            <a:r>
              <a:rPr lang="ru-RU" sz="1800" dirty="0" err="1"/>
              <a:t>українська</a:t>
            </a:r>
            <a:r>
              <a:rPr lang="ru-RU" sz="1800" dirty="0"/>
              <a:t> </a:t>
            </a:r>
            <a:r>
              <a:rPr lang="ru-RU" sz="1800" dirty="0" err="1"/>
              <a:t>назва</a:t>
            </a:r>
            <a:r>
              <a:rPr lang="ru-RU" sz="1800" dirty="0"/>
              <a:t> церковного свята </a:t>
            </a:r>
            <a:r>
              <a:rPr lang="ru-RU" sz="1800" dirty="0" err="1"/>
              <a:t>святих</a:t>
            </a:r>
            <a:r>
              <a:rPr lang="ru-RU" sz="1800" dirty="0"/>
              <a:t> </a:t>
            </a:r>
            <a:r>
              <a:rPr lang="ru-RU" sz="1800" dirty="0" err="1"/>
              <a:t>мучеників</a:t>
            </a:r>
            <a:r>
              <a:rPr lang="ru-RU" sz="1800" dirty="0"/>
              <a:t> </a:t>
            </a:r>
            <a:r>
              <a:rPr lang="ru-RU" sz="1800" dirty="0" err="1"/>
              <a:t>Маккавеїв</a:t>
            </a:r>
            <a:r>
              <a:rPr lang="ru-RU" sz="1800" dirty="0"/>
              <a:t> (1 </a:t>
            </a:r>
            <a:r>
              <a:rPr lang="ru-RU" sz="1800" dirty="0" err="1"/>
              <a:t>серпня</a:t>
            </a:r>
            <a:r>
              <a:rPr lang="ru-RU" sz="1800" dirty="0"/>
              <a:t> за ст. ст.). </a:t>
            </a:r>
            <a:r>
              <a:rPr lang="ru-RU" sz="1800" dirty="0" err="1"/>
              <a:t>Цього</a:t>
            </a:r>
            <a:r>
              <a:rPr lang="ru-RU" sz="1800" dirty="0"/>
              <a:t> дня у церквах разом </a:t>
            </a:r>
            <a:r>
              <a:rPr lang="ru-RU" sz="1800" dirty="0" err="1"/>
              <a:t>із</a:t>
            </a:r>
            <a:r>
              <a:rPr lang="ru-RU" sz="1800" dirty="0"/>
              <a:t> </a:t>
            </a:r>
            <a:r>
              <a:rPr lang="ru-RU" sz="1800" dirty="0" err="1"/>
              <a:t>хлібним</a:t>
            </a:r>
            <a:r>
              <a:rPr lang="ru-RU" sz="1800" dirty="0"/>
              <a:t> </a:t>
            </a:r>
            <a:r>
              <a:rPr lang="ru-RU" sz="1800" dirty="0" err="1"/>
              <a:t>колоссям</a:t>
            </a:r>
            <a:r>
              <a:rPr lang="ru-RU" sz="1800" dirty="0"/>
              <a:t> святили </a:t>
            </a:r>
            <a:r>
              <a:rPr lang="ru-RU" sz="1800" dirty="0" err="1"/>
              <a:t>садові</a:t>
            </a:r>
            <a:r>
              <a:rPr lang="ru-RU" sz="1800" dirty="0"/>
              <a:t> </a:t>
            </a:r>
            <a:r>
              <a:rPr lang="ru-RU" sz="1800" dirty="0" err="1"/>
              <a:t>квіти</a:t>
            </a:r>
            <a:r>
              <a:rPr lang="ru-RU" sz="1800" dirty="0"/>
              <a:t> </a:t>
            </a:r>
            <a:r>
              <a:rPr lang="ru-RU" sz="1800" dirty="0" err="1"/>
              <a:t>і</a:t>
            </a:r>
            <a:r>
              <a:rPr lang="ru-RU" sz="1800" dirty="0"/>
              <a:t> головки маку, </a:t>
            </a:r>
            <a:r>
              <a:rPr lang="ru-RU" sz="1800" dirty="0" err="1"/>
              <a:t>які</a:t>
            </a:r>
            <a:r>
              <a:rPr lang="ru-RU" sz="1800" dirty="0"/>
              <a:t> на </a:t>
            </a:r>
            <a:r>
              <a:rPr lang="ru-RU" sz="1800" dirty="0" err="1"/>
              <a:t>Різдво</a:t>
            </a:r>
            <a:r>
              <a:rPr lang="ru-RU" sz="1800" dirty="0"/>
              <a:t> </a:t>
            </a:r>
            <a:r>
              <a:rPr lang="ru-RU" sz="1800" dirty="0" err="1"/>
              <a:t>використовувались</a:t>
            </a:r>
            <a:r>
              <a:rPr lang="ru-RU" sz="1800" dirty="0"/>
              <a:t> для </a:t>
            </a:r>
            <a:r>
              <a:rPr lang="ru-RU" sz="1800" dirty="0" err="1"/>
              <a:t>приготування</a:t>
            </a:r>
            <a:r>
              <a:rPr lang="ru-RU" sz="1800" dirty="0"/>
              <a:t> </a:t>
            </a:r>
            <a:r>
              <a:rPr lang="ru-RU" sz="1800" dirty="0" err="1"/>
              <a:t>куті</a:t>
            </a:r>
            <a:r>
              <a:rPr lang="ru-RU" sz="1800" dirty="0"/>
              <a:t>. </a:t>
            </a:r>
            <a:r>
              <a:rPr lang="ru-RU" sz="1800" dirty="0" err="1"/>
              <a:t>Вдома</a:t>
            </a:r>
            <a:r>
              <a:rPr lang="ru-RU" sz="1800" dirty="0"/>
              <a:t> пекли пироги </a:t>
            </a:r>
            <a:r>
              <a:rPr lang="ru-RU" sz="1800" dirty="0" err="1"/>
              <a:t>і</a:t>
            </a:r>
            <a:r>
              <a:rPr lang="ru-RU" sz="1800" dirty="0"/>
              <a:t> </a:t>
            </a:r>
            <a:r>
              <a:rPr lang="ru-RU" sz="1800" dirty="0" err="1"/>
              <a:t>коржі</a:t>
            </a:r>
            <a:r>
              <a:rPr lang="ru-RU" sz="1800" dirty="0"/>
              <a:t> </a:t>
            </a:r>
            <a:r>
              <a:rPr lang="ru-RU" sz="1800" dirty="0" err="1"/>
              <a:t>з</a:t>
            </a:r>
            <a:r>
              <a:rPr lang="ru-RU" sz="1800" dirty="0"/>
              <a:t> маком. </a:t>
            </a:r>
            <a:r>
              <a:rPr lang="ru-RU" sz="1800" dirty="0" err="1"/>
              <a:t>Традиційні</a:t>
            </a:r>
            <a:r>
              <a:rPr lang="ru-RU" sz="1800" dirty="0"/>
              <a:t> </a:t>
            </a:r>
            <a:r>
              <a:rPr lang="ru-RU" sz="1800" dirty="0" err="1"/>
              <a:t>першосерпневі</a:t>
            </a:r>
            <a:r>
              <a:rPr lang="ru-RU" sz="1800" dirty="0"/>
              <a:t> </a:t>
            </a:r>
            <a:r>
              <a:rPr lang="ru-RU" sz="1800" dirty="0" err="1"/>
              <a:t>букети</a:t>
            </a:r>
            <a:r>
              <a:rPr lang="ru-RU" sz="1800" dirty="0"/>
              <a:t> на </a:t>
            </a:r>
            <a:r>
              <a:rPr lang="ru-RU" sz="1800" dirty="0" err="1"/>
              <a:t>Поділлі</a:t>
            </a:r>
            <a:r>
              <a:rPr lang="ru-RU" sz="1800" dirty="0"/>
              <a:t> </a:t>
            </a:r>
            <a:r>
              <a:rPr lang="ru-RU" sz="1800" dirty="0" err="1"/>
              <a:t>називалися</a:t>
            </a:r>
            <a:r>
              <a:rPr lang="ru-RU" sz="1800" dirty="0"/>
              <a:t> </a:t>
            </a:r>
            <a:r>
              <a:rPr lang="ru-RU" sz="1800" dirty="0" err="1"/>
              <a:t>маковійками</a:t>
            </a:r>
            <a:r>
              <a:rPr lang="ru-RU" sz="1800" dirty="0"/>
              <a:t>. </a:t>
            </a:r>
            <a:r>
              <a:rPr lang="ru-RU" sz="1800" dirty="0" err="1"/>
              <a:t>Звичайно</a:t>
            </a:r>
            <a:r>
              <a:rPr lang="ru-RU" sz="1800" dirty="0"/>
              <a:t> </a:t>
            </a:r>
            <a:r>
              <a:rPr lang="ru-RU" sz="1800" dirty="0" err="1"/>
              <a:t>їх</a:t>
            </a:r>
            <a:r>
              <a:rPr lang="ru-RU" sz="1800" dirty="0"/>
              <a:t> носили до церкви </a:t>
            </a:r>
            <a:r>
              <a:rPr lang="ru-RU" sz="1800" dirty="0" err="1"/>
              <a:t>дівчатка</a:t>
            </a:r>
            <a:r>
              <a:rPr lang="ru-RU" sz="1800" dirty="0"/>
              <a:t>. Перед </a:t>
            </a:r>
            <a:r>
              <a:rPr lang="ru-RU" sz="1800" dirty="0" err="1"/>
              <a:t>цим</a:t>
            </a:r>
            <a:r>
              <a:rPr lang="ru-RU" sz="1800" dirty="0"/>
              <a:t> </a:t>
            </a:r>
            <a:r>
              <a:rPr lang="ru-RU" sz="1800" dirty="0" err="1"/>
              <a:t>їх</a:t>
            </a:r>
            <a:r>
              <a:rPr lang="ru-RU" sz="1800" dirty="0"/>
              <a:t> треба </a:t>
            </a:r>
            <a:r>
              <a:rPr lang="ru-RU" sz="1800" dirty="0" err="1"/>
              <a:t>було</a:t>
            </a:r>
            <a:r>
              <a:rPr lang="ru-RU" sz="1800" dirty="0"/>
              <a:t> добре </a:t>
            </a:r>
            <a:r>
              <a:rPr lang="ru-RU" sz="1800" dirty="0" err="1"/>
              <a:t>нагодувати</a:t>
            </a:r>
            <a:r>
              <a:rPr lang="ru-RU" sz="1800" dirty="0"/>
              <a:t>, </a:t>
            </a:r>
            <a:r>
              <a:rPr lang="ru-RU" sz="1800" dirty="0" err="1"/>
              <a:t>бо</a:t>
            </a:r>
            <a:r>
              <a:rPr lang="ru-RU" sz="1800" dirty="0"/>
              <a:t> </a:t>
            </a:r>
            <a:r>
              <a:rPr lang="ru-RU" sz="1800" dirty="0" err="1"/>
              <a:t>наступний</a:t>
            </a:r>
            <a:r>
              <a:rPr lang="ru-RU" sz="1800" dirty="0"/>
              <a:t> </a:t>
            </a:r>
            <a:r>
              <a:rPr lang="ru-RU" sz="1800" dirty="0" err="1"/>
              <a:t>рік</a:t>
            </a:r>
            <a:r>
              <a:rPr lang="ru-RU" sz="1800" dirty="0"/>
              <a:t> </a:t>
            </a:r>
            <a:r>
              <a:rPr lang="ru-RU" sz="1800" dirty="0" err="1"/>
              <a:t>випаде</a:t>
            </a:r>
            <a:r>
              <a:rPr lang="ru-RU" sz="1800" dirty="0"/>
              <a:t> </a:t>
            </a:r>
            <a:r>
              <a:rPr lang="ru-RU" sz="1800" dirty="0" err="1"/>
              <a:t>неврожайний</a:t>
            </a:r>
            <a:r>
              <a:rPr lang="ru-RU" sz="1800" dirty="0"/>
              <a:t>. </a:t>
            </a:r>
            <a:br>
              <a:rPr lang="ru-RU" sz="1800" dirty="0"/>
            </a:br>
            <a:endParaRPr lang="ru-RU" sz="1800" dirty="0"/>
          </a:p>
        </p:txBody>
      </p:sp>
      <p:pic>
        <p:nvPicPr>
          <p:cNvPr id="3" name="Рисунок 2" descr="http://ic.pics.livejournal.com/annadan69/19992907/522249/origina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717033"/>
            <a:ext cx="4632176" cy="3140968"/>
          </a:xfrm>
          <a:prstGeom prst="rect">
            <a:avLst/>
          </a:prstGeom>
          <a:noFill/>
          <a:ln>
            <a:noFill/>
          </a:ln>
        </p:spPr>
      </p:pic>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131840" cy="6669360"/>
          </a:xfrm>
        </p:spPr>
        <p:txBody>
          <a:bodyPr>
            <a:normAutofit/>
          </a:bodyPr>
          <a:lstStyle/>
          <a:p>
            <a:r>
              <a:rPr lang="ru-RU" sz="1600" dirty="0"/>
              <a:t>Спаса — свято </a:t>
            </a:r>
            <a:r>
              <a:rPr lang="ru-RU" sz="1600" dirty="0" err="1"/>
              <a:t>православної</a:t>
            </a:r>
            <a:r>
              <a:rPr lang="ru-RU" sz="1600" dirty="0"/>
              <a:t> церкви, </a:t>
            </a:r>
            <a:r>
              <a:rPr lang="ru-RU" sz="1600" dirty="0" err="1"/>
              <a:t>встановлене</a:t>
            </a:r>
            <a:r>
              <a:rPr lang="ru-RU" sz="1600" dirty="0"/>
              <a:t> на честь </a:t>
            </a:r>
            <a:r>
              <a:rPr lang="ru-RU" sz="1600" dirty="0" err="1"/>
              <a:t>Преображення</a:t>
            </a:r>
            <a:r>
              <a:rPr lang="ru-RU" sz="1600" dirty="0"/>
              <a:t> </a:t>
            </a:r>
            <a:r>
              <a:rPr lang="ru-RU" sz="1600" dirty="0" err="1"/>
              <a:t>Господнього</a:t>
            </a:r>
            <a:r>
              <a:rPr lang="ru-RU" sz="1600" dirty="0"/>
              <a:t> (19 </a:t>
            </a:r>
            <a:r>
              <a:rPr lang="ru-RU" sz="1600" dirty="0" err="1"/>
              <a:t>серпня</a:t>
            </a:r>
            <a:r>
              <a:rPr lang="ru-RU" sz="1600" dirty="0"/>
              <a:t> за ст. ст.). Цей день </a:t>
            </a:r>
            <a:r>
              <a:rPr lang="ru-RU" sz="1600" dirty="0" err="1"/>
              <a:t>був</a:t>
            </a:r>
            <a:r>
              <a:rPr lang="ru-RU" sz="1600" dirty="0"/>
              <a:t> </a:t>
            </a:r>
            <a:r>
              <a:rPr lang="ru-RU" sz="1600" dirty="0" err="1"/>
              <a:t>немовби</a:t>
            </a:r>
            <a:r>
              <a:rPr lang="ru-RU" sz="1600" dirty="0"/>
              <a:t> апофеозом </a:t>
            </a:r>
            <a:r>
              <a:rPr lang="ru-RU" sz="1600" dirty="0" err="1"/>
              <a:t>радості</a:t>
            </a:r>
            <a:r>
              <a:rPr lang="ru-RU" sz="1600" dirty="0"/>
              <a:t> селянина </a:t>
            </a:r>
            <a:r>
              <a:rPr lang="ru-RU" sz="1600" dirty="0" err="1"/>
              <a:t>з</a:t>
            </a:r>
            <a:r>
              <a:rPr lang="ru-RU" sz="1600" dirty="0"/>
              <a:t> </a:t>
            </a:r>
            <a:r>
              <a:rPr lang="ru-RU" sz="1600" dirty="0" err="1"/>
              <a:t>плодів</a:t>
            </a:r>
            <a:r>
              <a:rPr lang="ru-RU" sz="1600" dirty="0"/>
              <a:t> </a:t>
            </a:r>
            <a:r>
              <a:rPr lang="ru-RU" sz="1600" dirty="0" err="1"/>
              <a:t>своєї</a:t>
            </a:r>
            <a:r>
              <a:rPr lang="ru-RU" sz="1600" dirty="0"/>
              <a:t> </a:t>
            </a:r>
            <a:r>
              <a:rPr lang="ru-RU" sz="1600" dirty="0" err="1"/>
              <a:t>діяльності</a:t>
            </a:r>
            <a:r>
              <a:rPr lang="ru-RU" sz="1600" dirty="0"/>
              <a:t>. За </a:t>
            </a:r>
            <a:r>
              <a:rPr lang="ru-RU" sz="1600" dirty="0" err="1"/>
              <a:t>традицією</a:t>
            </a:r>
            <a:r>
              <a:rPr lang="ru-RU" sz="1600" dirty="0"/>
              <a:t> святили </a:t>
            </a:r>
            <a:r>
              <a:rPr lang="ru-RU" sz="1600" dirty="0" err="1"/>
              <a:t>яблука</a:t>
            </a:r>
            <a:r>
              <a:rPr lang="ru-RU" sz="1600" dirty="0"/>
              <a:t>, </a:t>
            </a:r>
            <a:r>
              <a:rPr lang="ru-RU" sz="1600" dirty="0" err="1"/>
              <a:t>груші</a:t>
            </a:r>
            <a:r>
              <a:rPr lang="ru-RU" sz="1600" dirty="0"/>
              <a:t>, мед, </a:t>
            </a:r>
            <a:r>
              <a:rPr lang="ru-RU" sz="1600" dirty="0" err="1"/>
              <a:t>колачі</a:t>
            </a:r>
            <a:r>
              <a:rPr lang="ru-RU" sz="1600" dirty="0"/>
              <a:t> </a:t>
            </a:r>
            <a:r>
              <a:rPr lang="ru-RU" sz="1600" dirty="0" err="1"/>
              <a:t>з</a:t>
            </a:r>
            <a:r>
              <a:rPr lang="ru-RU" sz="1600" dirty="0"/>
              <a:t> муки нового </a:t>
            </a:r>
            <a:r>
              <a:rPr lang="ru-RU" sz="1600" dirty="0" err="1"/>
              <a:t>врожаю</a:t>
            </a:r>
            <a:r>
              <a:rPr lang="ru-RU" sz="1600" dirty="0"/>
              <a:t>. </a:t>
            </a:r>
            <a:r>
              <a:rPr lang="ru-RU" sz="1600" dirty="0" err="1"/>
              <a:t>Після</a:t>
            </a:r>
            <a:r>
              <a:rPr lang="ru-RU" sz="1600" dirty="0"/>
              <a:t> </a:t>
            </a:r>
            <a:r>
              <a:rPr lang="ru-RU" sz="1600" dirty="0" err="1"/>
              <a:t>церковної</a:t>
            </a:r>
            <a:r>
              <a:rPr lang="ru-RU" sz="1600" dirty="0"/>
              <a:t> </a:t>
            </a:r>
            <a:r>
              <a:rPr lang="ru-RU" sz="1600" dirty="0" err="1"/>
              <a:t>відправи</a:t>
            </a:r>
            <a:r>
              <a:rPr lang="ru-RU" sz="1600" dirty="0"/>
              <a:t> </a:t>
            </a:r>
            <a:r>
              <a:rPr lang="ru-RU" sz="1600" dirty="0" err="1"/>
              <a:t>пригощали</a:t>
            </a:r>
            <a:r>
              <a:rPr lang="ru-RU" sz="1600" dirty="0"/>
              <a:t> </a:t>
            </a:r>
            <a:r>
              <a:rPr lang="ru-RU" sz="1600" dirty="0" err="1"/>
              <a:t>одне</a:t>
            </a:r>
            <a:r>
              <a:rPr lang="ru-RU" sz="1600" dirty="0"/>
              <a:t> одного пирогами та фруктами, особливо </a:t>
            </a:r>
            <a:r>
              <a:rPr lang="ru-RU" sz="1600" dirty="0" err="1"/>
              <a:t>дітей</a:t>
            </a:r>
            <a:r>
              <a:rPr lang="ru-RU" sz="1600" dirty="0"/>
              <a:t> </a:t>
            </a:r>
            <a:r>
              <a:rPr lang="ru-RU" sz="1600" dirty="0" err="1"/>
              <a:t>і</a:t>
            </a:r>
            <a:r>
              <a:rPr lang="ru-RU" sz="1600" dirty="0"/>
              <a:t> </a:t>
            </a:r>
            <a:r>
              <a:rPr lang="ru-RU" sz="1600" dirty="0" err="1"/>
              <a:t>старців</a:t>
            </a:r>
            <a:r>
              <a:rPr lang="ru-RU" sz="1600" dirty="0"/>
              <a:t>.</a:t>
            </a:r>
            <a:br>
              <a:rPr lang="ru-RU" sz="1600" dirty="0"/>
            </a:br>
            <a:endParaRPr lang="ru-RU" sz="1600" dirty="0"/>
          </a:p>
        </p:txBody>
      </p:sp>
      <p:pic>
        <p:nvPicPr>
          <p:cNvPr id="3" name="Рисунок 2" descr="http://s2.hostingkartinok.com/uploads/images/2012/09/043e2f0c4312d700b378cb838dab4f5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575" y="2402681"/>
            <a:ext cx="5940425" cy="4455319"/>
          </a:xfrm>
          <a:prstGeom prst="rect">
            <a:avLst/>
          </a:prstGeom>
          <a:noFill/>
          <a:ln>
            <a:noFill/>
          </a:ln>
        </p:spPr>
      </p:pic>
    </p:spTree>
  </p:cSld>
  <p:clrMapOvr>
    <a:masterClrMapping/>
  </p:clrMapOvr>
  <p:transition>
    <p:wheel spokes="3"/>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3242320" cy="6629400"/>
          </a:xfrm>
        </p:spPr>
        <p:txBody>
          <a:bodyPr>
            <a:normAutofit/>
          </a:bodyPr>
          <a:lstStyle/>
          <a:p>
            <a:r>
              <a:rPr lang="ru-RU" sz="1600" dirty="0" err="1"/>
              <a:t>Покрови</a:t>
            </a:r>
            <a:r>
              <a:rPr lang="ru-RU" sz="1600" dirty="0"/>
              <a:t> — </a:t>
            </a:r>
            <a:r>
              <a:rPr lang="ru-RU" sz="1600" dirty="0" err="1"/>
              <a:t>християнське</a:t>
            </a:r>
            <a:r>
              <a:rPr lang="ru-RU" sz="1600" dirty="0"/>
              <a:t> свято Покрова </a:t>
            </a:r>
            <a:r>
              <a:rPr lang="ru-RU" sz="1600" dirty="0" err="1"/>
              <a:t>святої</a:t>
            </a:r>
            <a:r>
              <a:rPr lang="ru-RU" sz="1600" dirty="0"/>
              <a:t> </a:t>
            </a:r>
            <a:r>
              <a:rPr lang="ru-RU" sz="1600" dirty="0" err="1"/>
              <a:t>Богородиці</a:t>
            </a:r>
            <a:r>
              <a:rPr lang="ru-RU" sz="1600" dirty="0"/>
              <a:t>, </a:t>
            </a:r>
            <a:r>
              <a:rPr lang="ru-RU" sz="1600" dirty="0" err="1"/>
              <a:t>запроваджене</a:t>
            </a:r>
            <a:r>
              <a:rPr lang="ru-RU" sz="1600" dirty="0"/>
              <a:t> у </a:t>
            </a:r>
            <a:r>
              <a:rPr lang="ru-RU" sz="1600" dirty="0" err="1"/>
              <a:t>Візантії</a:t>
            </a:r>
            <a:r>
              <a:rPr lang="ru-RU" sz="1600" dirty="0"/>
              <a:t> на </a:t>
            </a:r>
            <a:r>
              <a:rPr lang="ru-RU" sz="1600" dirty="0" err="1"/>
              <a:t>згадку</a:t>
            </a:r>
            <a:r>
              <a:rPr lang="ru-RU" sz="1600" dirty="0"/>
              <a:t> про </a:t>
            </a:r>
            <a:r>
              <a:rPr lang="ru-RU" sz="1600" dirty="0" err="1"/>
              <a:t>чудесне</a:t>
            </a:r>
            <a:r>
              <a:rPr lang="ru-RU" sz="1600" dirty="0"/>
              <a:t> </a:t>
            </a:r>
            <a:r>
              <a:rPr lang="ru-RU" sz="1600" dirty="0" err="1"/>
              <a:t>визволення</a:t>
            </a:r>
            <a:r>
              <a:rPr lang="ru-RU" sz="1600" dirty="0"/>
              <a:t> Константинополя </a:t>
            </a:r>
            <a:r>
              <a:rPr lang="ru-RU" sz="1600" dirty="0" err="1"/>
              <a:t>від</a:t>
            </a:r>
            <a:r>
              <a:rPr lang="ru-RU" sz="1600" dirty="0"/>
              <a:t> </a:t>
            </a:r>
            <a:r>
              <a:rPr lang="ru-RU" sz="1600" dirty="0" err="1"/>
              <a:t>сарацинів</a:t>
            </a:r>
            <a:r>
              <a:rPr lang="ru-RU" sz="1600" dirty="0"/>
              <a:t>. </a:t>
            </a:r>
            <a:r>
              <a:rPr lang="ru-RU" sz="1600" dirty="0" err="1"/>
              <a:t>Серед</a:t>
            </a:r>
            <a:r>
              <a:rPr lang="ru-RU" sz="1600" dirty="0"/>
              <a:t> </a:t>
            </a:r>
            <a:r>
              <a:rPr lang="ru-RU" sz="1600" dirty="0" err="1"/>
              <a:t>українців</a:t>
            </a:r>
            <a:r>
              <a:rPr lang="ru-RU" sz="1600" dirty="0"/>
              <a:t>, </a:t>
            </a:r>
            <a:r>
              <a:rPr lang="ru-RU" sz="1600" dirty="0" err="1"/>
              <a:t>які</a:t>
            </a:r>
            <a:r>
              <a:rPr lang="ru-RU" sz="1600" dirty="0"/>
              <a:t> </a:t>
            </a:r>
            <a:r>
              <a:rPr lang="ru-RU" sz="1600" dirty="0" err="1"/>
              <a:t>століттями</a:t>
            </a:r>
            <a:r>
              <a:rPr lang="ru-RU" sz="1600" dirty="0"/>
              <a:t> </a:t>
            </a:r>
            <a:r>
              <a:rPr lang="ru-RU" sz="1600" dirty="0" err="1"/>
              <a:t>постійно</a:t>
            </a:r>
            <a:r>
              <a:rPr lang="ru-RU" sz="1600" dirty="0"/>
              <a:t> </a:t>
            </a:r>
            <a:r>
              <a:rPr lang="ru-RU" sz="1600" dirty="0" err="1"/>
              <a:t>страждали</a:t>
            </a:r>
            <a:r>
              <a:rPr lang="ru-RU" sz="1600" dirty="0"/>
              <a:t> </a:t>
            </a:r>
            <a:r>
              <a:rPr lang="ru-RU" sz="1600" dirty="0" err="1"/>
              <a:t>від</a:t>
            </a:r>
            <a:r>
              <a:rPr lang="ru-RU" sz="1600" dirty="0"/>
              <a:t> </a:t>
            </a:r>
            <a:r>
              <a:rPr lang="ru-RU" sz="1600" dirty="0" err="1"/>
              <a:t>чужоземних</a:t>
            </a:r>
            <a:r>
              <a:rPr lang="ru-RU" sz="1600" dirty="0"/>
              <a:t> </a:t>
            </a:r>
            <a:r>
              <a:rPr lang="ru-RU" sz="1600" dirty="0" err="1"/>
              <a:t>набігів</a:t>
            </a:r>
            <a:r>
              <a:rPr lang="ru-RU" sz="1600" dirty="0"/>
              <a:t>, </a:t>
            </a:r>
            <a:r>
              <a:rPr lang="ru-RU" sz="1600" dirty="0" err="1"/>
              <a:t>ця</a:t>
            </a:r>
            <a:r>
              <a:rPr lang="ru-RU" sz="1600" dirty="0"/>
              <a:t> легенда </a:t>
            </a:r>
            <a:r>
              <a:rPr lang="ru-RU" sz="1600" dirty="0" err="1"/>
              <a:t>набула</a:t>
            </a:r>
            <a:r>
              <a:rPr lang="ru-RU" sz="1600" dirty="0"/>
              <a:t> </a:t>
            </a:r>
            <a:r>
              <a:rPr lang="ru-RU" sz="1600" dirty="0" err="1"/>
              <a:t>особливої</a:t>
            </a:r>
            <a:r>
              <a:rPr lang="ru-RU" sz="1600" dirty="0"/>
              <a:t> </a:t>
            </a:r>
            <a:r>
              <a:rPr lang="ru-RU" sz="1600" dirty="0" err="1"/>
              <a:t>популярності</a:t>
            </a:r>
            <a:r>
              <a:rPr lang="ru-RU" sz="1600" dirty="0"/>
              <a:t>. </a:t>
            </a:r>
            <a:r>
              <a:rPr lang="ru-RU" sz="1600" dirty="0" err="1"/>
              <a:t>Божу</a:t>
            </a:r>
            <a:r>
              <a:rPr lang="ru-RU" sz="1600" dirty="0"/>
              <a:t> </a:t>
            </a:r>
            <a:r>
              <a:rPr lang="ru-RU" sz="1600" dirty="0" err="1"/>
              <a:t>матір</a:t>
            </a:r>
            <a:r>
              <a:rPr lang="ru-RU" sz="1600" dirty="0"/>
              <a:t> (</a:t>
            </a:r>
            <a:r>
              <a:rPr lang="ru-RU" sz="1600" dirty="0" err="1"/>
              <a:t>її</a:t>
            </a:r>
            <a:r>
              <a:rPr lang="ru-RU" sz="1600" dirty="0"/>
              <a:t> </a:t>
            </a:r>
            <a:r>
              <a:rPr lang="ru-RU" sz="1600" dirty="0" err="1"/>
              <a:t>називали</a:t>
            </a:r>
            <a:r>
              <a:rPr lang="ru-RU" sz="1600" dirty="0"/>
              <a:t> у тому </a:t>
            </a:r>
            <a:r>
              <a:rPr lang="ru-RU" sz="1600" dirty="0" err="1"/>
              <a:t>числі</a:t>
            </a:r>
            <a:r>
              <a:rPr lang="ru-RU" sz="1600" dirty="0"/>
              <a:t> </a:t>
            </a:r>
            <a:r>
              <a:rPr lang="ru-RU" sz="1600" dirty="0" err="1"/>
              <a:t>й</a:t>
            </a:r>
            <a:r>
              <a:rPr lang="ru-RU" sz="1600" dirty="0"/>
              <a:t> </a:t>
            </a:r>
            <a:r>
              <a:rPr lang="ru-RU" sz="1600" dirty="0" err="1"/>
              <a:t>Покровою</a:t>
            </a:r>
            <a:r>
              <a:rPr lang="ru-RU" sz="1600" dirty="0"/>
              <a:t>) </a:t>
            </a:r>
            <a:r>
              <a:rPr lang="ru-RU" sz="1600" dirty="0" err="1"/>
              <a:t>вважали</a:t>
            </a:r>
            <a:r>
              <a:rPr lang="ru-RU" sz="1600" dirty="0"/>
              <a:t> </a:t>
            </a:r>
            <a:r>
              <a:rPr lang="ru-RU" sz="1600" dirty="0" err="1"/>
              <a:t>своєю</a:t>
            </a:r>
            <a:r>
              <a:rPr lang="ru-RU" sz="1600" dirty="0"/>
              <a:t> </a:t>
            </a:r>
            <a:r>
              <a:rPr lang="ru-RU" sz="1600" dirty="0" err="1"/>
              <a:t>покровителькою</a:t>
            </a:r>
            <a:r>
              <a:rPr lang="ru-RU" sz="1600" dirty="0"/>
              <a:t> </a:t>
            </a:r>
            <a:r>
              <a:rPr lang="ru-RU" sz="1600" dirty="0" err="1"/>
              <a:t>запорізькі</a:t>
            </a:r>
            <a:r>
              <a:rPr lang="ru-RU" sz="1600" dirty="0"/>
              <a:t> </a:t>
            </a:r>
            <a:r>
              <a:rPr lang="ru-RU" sz="1600" dirty="0" err="1"/>
              <a:t>козаки</a:t>
            </a:r>
            <a:r>
              <a:rPr lang="ru-RU" sz="1600" dirty="0"/>
              <a:t>. </a:t>
            </a:r>
            <a:r>
              <a:rPr lang="ru-RU" sz="1600" dirty="0" err="1"/>
              <a:t>Щорічно</a:t>
            </a:r>
            <a:r>
              <a:rPr lang="ru-RU" sz="1600" dirty="0"/>
              <a:t> 1 </a:t>
            </a:r>
            <a:r>
              <a:rPr lang="ru-RU" sz="1600" dirty="0" err="1"/>
              <a:t>жовтня</a:t>
            </a:r>
            <a:r>
              <a:rPr lang="ru-RU" sz="1600" dirty="0"/>
              <a:t> </a:t>
            </a:r>
            <a:r>
              <a:rPr lang="ru-RU" sz="1600" dirty="0" err="1"/>
              <a:t>з</a:t>
            </a:r>
            <a:r>
              <a:rPr lang="ru-RU" sz="1600" dirty="0"/>
              <a:t> великою </a:t>
            </a:r>
            <a:r>
              <a:rPr lang="ru-RU" sz="1600" dirty="0" err="1"/>
              <a:t>урочистістю</a:t>
            </a:r>
            <a:r>
              <a:rPr lang="ru-RU" sz="1600" dirty="0"/>
              <a:t> вони </a:t>
            </a:r>
            <a:r>
              <a:rPr lang="ru-RU" sz="1600" dirty="0" err="1"/>
              <a:t>відзначали</a:t>
            </a:r>
            <a:r>
              <a:rPr lang="ru-RU" sz="1600" dirty="0"/>
              <a:t> </a:t>
            </a:r>
            <a:r>
              <a:rPr lang="ru-RU" sz="1600" dirty="0" err="1"/>
              <a:t>це</a:t>
            </a:r>
            <a:r>
              <a:rPr lang="ru-RU" sz="1600" dirty="0"/>
              <a:t> свято на </a:t>
            </a:r>
            <a:r>
              <a:rPr lang="ru-RU" sz="1600" dirty="0" err="1"/>
              <a:t>Січі</a:t>
            </a:r>
            <a:r>
              <a:rPr lang="ru-RU" sz="1600" dirty="0"/>
              <a:t> у </a:t>
            </a:r>
            <a:r>
              <a:rPr lang="ru-RU" sz="1600" dirty="0" err="1"/>
              <a:t>своєму</a:t>
            </a:r>
            <a:r>
              <a:rPr lang="ru-RU" sz="1600" dirty="0"/>
              <a:t> головному </a:t>
            </a:r>
            <a:r>
              <a:rPr lang="ru-RU" sz="1600" dirty="0" err="1"/>
              <a:t>храмі</a:t>
            </a:r>
            <a:r>
              <a:rPr lang="ru-RU" sz="1600" dirty="0"/>
              <a:t> св. </a:t>
            </a:r>
            <a:r>
              <a:rPr lang="ru-RU" sz="1600" dirty="0" err="1"/>
              <a:t>Покрови</a:t>
            </a:r>
            <a:r>
              <a:rPr lang="ru-RU" sz="1600" dirty="0"/>
              <a:t>.</a:t>
            </a:r>
            <a:br>
              <a:rPr lang="ru-RU" sz="1600" dirty="0"/>
            </a:br>
            <a:endParaRPr lang="ru-RU" sz="1600" dirty="0"/>
          </a:p>
        </p:txBody>
      </p:sp>
      <p:pic>
        <p:nvPicPr>
          <p:cNvPr id="3" name="Рисунок 2" descr="http://content.foto.mail.ru/mail/shalobanova.marina/_blogs/i-10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700808"/>
            <a:ext cx="3533775" cy="5010150"/>
          </a:xfrm>
          <a:prstGeom prst="rect">
            <a:avLst/>
          </a:prstGeom>
          <a:noFill/>
          <a:ln>
            <a:noFill/>
          </a:ln>
        </p:spPr>
      </p:pic>
    </p:spTree>
  </p:cSld>
  <p:clrMapOvr>
    <a:masterClrMapping/>
  </p:clrMapOvr>
  <p:transition>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r>
              <a:rPr lang="uk-UA" dirty="0"/>
              <a:t>                                                               </a:t>
            </a:r>
            <a:endParaRPr lang="ru-RU" dirty="0"/>
          </a:p>
        </p:txBody>
      </p:sp>
      <p:sp>
        <p:nvSpPr>
          <p:cNvPr id="3" name="Заголовок 2"/>
          <p:cNvSpPr>
            <a:spLocks noGrp="1"/>
          </p:cNvSpPr>
          <p:nvPr>
            <p:ph type="title"/>
          </p:nvPr>
        </p:nvSpPr>
        <p:spPr/>
        <p:txBody>
          <a:bodyPr/>
          <a:lstStyle/>
          <a:p>
            <a:r>
              <a:rPr lang="uk-UA" dirty="0"/>
              <a:t>Дякую за увагу </a:t>
            </a:r>
            <a:r>
              <a:rPr lang="uk-UA" dirty="0">
                <a:sym typeface="Wingdings" pitchFamily="2" charset="2"/>
              </a:rPr>
              <a:t></a:t>
            </a:r>
            <a:endParaRPr lang="ru-RU" dirty="0"/>
          </a:p>
        </p:txBody>
      </p:sp>
      <p:pic>
        <p:nvPicPr>
          <p:cNvPr id="5" name="Місце для зображення 4" descr="http://nashagazeta.net/uploads/posts/2012-01/1327929500_nacideya.jpg"/>
          <p:cNvPicPr>
            <a:picLocks noGrp="1"/>
          </p:cNvPicPr>
          <p:nvPr>
            <p:ph type="pic" idx="1"/>
          </p:nvPr>
        </p:nvPicPr>
        <p:blipFill>
          <a:blip r:embed="rId2" cstate="print">
            <a:extLst>
              <a:ext uri="{28A0092B-C50C-407E-A947-70E740481C1C}">
                <a14:useLocalDpi xmlns:a14="http://schemas.microsoft.com/office/drawing/2010/main" val="0"/>
              </a:ext>
            </a:extLst>
          </a:blip>
          <a:srcRect t="18502" b="18502"/>
          <a:stretch>
            <a:fillRect/>
          </a:stretch>
        </p:blipFill>
        <p:spPr bwMode="auto">
          <a:xfrm>
            <a:off x="1560576" y="0"/>
            <a:ext cx="7583424" cy="4568952"/>
          </a:xfrm>
          <a:prstGeom prst="rect">
            <a:avLst/>
          </a:prstGeom>
          <a:noFill/>
          <a:ln>
            <a:noFill/>
          </a:ln>
        </p:spPr>
      </p:pic>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0" y="0"/>
            <a:ext cx="9144000" cy="6858000"/>
          </a:xfrm>
        </p:spPr>
        <p:txBody>
          <a:bodyPr>
            <a:normAutofit/>
          </a:bodyPr>
          <a:lstStyle/>
          <a:p>
            <a:pPr algn="just"/>
            <a:r>
              <a:rPr lang="ru-RU" sz="1800" dirty="0" err="1"/>
              <a:t>Духовну</a:t>
            </a:r>
            <a:r>
              <a:rPr lang="ru-RU" sz="1800" dirty="0"/>
              <a:t> культуру </a:t>
            </a:r>
            <a:r>
              <a:rPr lang="ru-RU" sz="1800" dirty="0" err="1"/>
              <a:t>й</a:t>
            </a:r>
            <a:r>
              <a:rPr lang="ru-RU" sz="1800" dirty="0"/>
              <a:t> </a:t>
            </a:r>
            <a:r>
              <a:rPr lang="ru-RU" sz="1800" dirty="0" err="1"/>
              <a:t>побут</a:t>
            </a:r>
            <a:r>
              <a:rPr lang="ru-RU" sz="1800" dirty="0"/>
              <a:t> </a:t>
            </a:r>
            <a:r>
              <a:rPr lang="ru-RU" sz="1800" dirty="0" err="1"/>
              <a:t>українського</a:t>
            </a:r>
            <a:r>
              <a:rPr lang="ru-RU" sz="1800" dirty="0"/>
              <a:t> </a:t>
            </a:r>
            <a:r>
              <a:rPr lang="ru-RU" sz="1800" dirty="0" err="1"/>
              <a:t>суспільства</a:t>
            </a:r>
            <a:r>
              <a:rPr lang="ru-RU" sz="1800" dirty="0"/>
              <a:t> </a:t>
            </a:r>
            <a:r>
              <a:rPr lang="ru-RU" sz="1800" dirty="0" err="1"/>
              <a:t>неможливо</a:t>
            </a:r>
            <a:r>
              <a:rPr lang="ru-RU" sz="1800" dirty="0"/>
              <a:t> </a:t>
            </a:r>
            <a:r>
              <a:rPr lang="ru-RU" sz="1800" dirty="0" err="1"/>
              <a:t>уявити</a:t>
            </a:r>
            <a:r>
              <a:rPr lang="ru-RU" sz="1800" dirty="0"/>
              <a:t> без </a:t>
            </a:r>
            <a:r>
              <a:rPr lang="ru-RU" sz="1800" dirty="0" err="1"/>
              <a:t>звичаїв</a:t>
            </a:r>
            <a:r>
              <a:rPr lang="ru-RU" sz="1800" dirty="0"/>
              <a:t> та </a:t>
            </a:r>
            <a:r>
              <a:rPr lang="ru-RU" sz="1800" dirty="0" err="1"/>
              <a:t>різноманітних</a:t>
            </a:r>
            <a:r>
              <a:rPr lang="ru-RU" sz="1800" dirty="0"/>
              <a:t> </a:t>
            </a:r>
            <a:r>
              <a:rPr lang="ru-RU" sz="1800" dirty="0" err="1"/>
              <a:t>обрядів</a:t>
            </a:r>
            <a:r>
              <a:rPr lang="ru-RU" sz="1800" dirty="0"/>
              <a:t>.</a:t>
            </a:r>
          </a:p>
          <a:p>
            <a:pPr algn="just"/>
            <a:r>
              <a:rPr lang="ru-RU" sz="1800" dirty="0" err="1"/>
              <a:t>Виділяють</a:t>
            </a:r>
            <a:r>
              <a:rPr lang="ru-RU" sz="1800" dirty="0"/>
              <a:t> три </a:t>
            </a:r>
            <a:r>
              <a:rPr lang="ru-RU" sz="1800" dirty="0" err="1"/>
              <a:t>типи</a:t>
            </a:r>
            <a:r>
              <a:rPr lang="ru-RU" sz="1800" dirty="0"/>
              <a:t> </a:t>
            </a:r>
            <a:r>
              <a:rPr lang="ru-RU" sz="1800" dirty="0" err="1"/>
              <a:t>обрядовості</a:t>
            </a:r>
            <a:r>
              <a:rPr lang="ru-RU" sz="1800" dirty="0"/>
              <a:t>: </a:t>
            </a:r>
            <a:r>
              <a:rPr lang="ru-RU" sz="1800" dirty="0" err="1"/>
              <a:t>трудова</a:t>
            </a:r>
            <a:r>
              <a:rPr lang="ru-RU" sz="1800" dirty="0"/>
              <a:t>, </a:t>
            </a:r>
            <a:r>
              <a:rPr lang="ru-RU" sz="1800" dirty="0" err="1"/>
              <a:t>сімейна</a:t>
            </a:r>
            <a:r>
              <a:rPr lang="ru-RU" sz="1800" dirty="0"/>
              <a:t> та </a:t>
            </a:r>
            <a:r>
              <a:rPr lang="ru-RU" sz="1800" dirty="0" err="1"/>
              <a:t>календарна</a:t>
            </a:r>
            <a:r>
              <a:rPr lang="ru-RU" sz="1800" dirty="0"/>
              <a:t>.</a:t>
            </a:r>
          </a:p>
          <a:p>
            <a:pPr algn="just"/>
            <a:r>
              <a:rPr lang="ru-RU" sz="1800" dirty="0" err="1"/>
              <a:t>Трудові</a:t>
            </a:r>
            <a:r>
              <a:rPr lang="ru-RU" sz="1800" dirty="0"/>
              <a:t> свята </a:t>
            </a:r>
            <a:r>
              <a:rPr lang="ru-RU" sz="1800" dirty="0" err="1"/>
              <a:t>й</a:t>
            </a:r>
            <a:r>
              <a:rPr lang="ru-RU" sz="1800" dirty="0"/>
              <a:t> обряди — </a:t>
            </a:r>
            <a:r>
              <a:rPr lang="ru-RU" sz="1800" dirty="0" err="1"/>
              <a:t>органічна</a:t>
            </a:r>
            <a:r>
              <a:rPr lang="ru-RU" sz="1800" dirty="0"/>
              <a:t> </a:t>
            </a:r>
            <a:r>
              <a:rPr lang="ru-RU" sz="1800" dirty="0" err="1"/>
              <a:t>складова</a:t>
            </a:r>
            <a:r>
              <a:rPr lang="ru-RU" sz="1800" dirty="0"/>
              <a:t> </a:t>
            </a:r>
            <a:r>
              <a:rPr lang="ru-RU" sz="1800" dirty="0" err="1"/>
              <a:t>святково-обрядової</a:t>
            </a:r>
            <a:r>
              <a:rPr lang="ru-RU" sz="1800" dirty="0"/>
              <a:t> </a:t>
            </a:r>
            <a:r>
              <a:rPr lang="ru-RU" sz="1800" dirty="0" err="1"/>
              <a:t>культури</a:t>
            </a:r>
            <a:r>
              <a:rPr lang="ru-RU" sz="1800" dirty="0"/>
              <a:t> </a:t>
            </a:r>
            <a:r>
              <a:rPr lang="ru-RU" sz="1800" dirty="0" err="1"/>
              <a:t>українського</a:t>
            </a:r>
            <a:r>
              <a:rPr lang="ru-RU" sz="1800" dirty="0"/>
              <a:t> народу. </a:t>
            </a:r>
            <a:r>
              <a:rPr lang="ru-RU" sz="1800" dirty="0" err="1"/>
              <a:t>Взаємозв'язок</a:t>
            </a:r>
            <a:r>
              <a:rPr lang="ru-RU" sz="1800" dirty="0"/>
              <a:t> свят </a:t>
            </a:r>
            <a:r>
              <a:rPr lang="ru-RU" sz="1800" dirty="0" err="1"/>
              <a:t>і</a:t>
            </a:r>
            <a:r>
              <a:rPr lang="ru-RU" sz="1800" dirty="0"/>
              <a:t> </a:t>
            </a:r>
            <a:r>
              <a:rPr lang="ru-RU" sz="1800" dirty="0" err="1"/>
              <a:t>праці</a:t>
            </a:r>
            <a:r>
              <a:rPr lang="ru-RU" sz="1800" dirty="0"/>
              <a:t> </a:t>
            </a:r>
            <a:r>
              <a:rPr lang="ru-RU" sz="1800" dirty="0" err="1"/>
              <a:t>має</a:t>
            </a:r>
            <a:r>
              <a:rPr lang="ru-RU" sz="1800" dirty="0"/>
              <a:t> </a:t>
            </a:r>
            <a:r>
              <a:rPr lang="ru-RU" sz="1800" dirty="0" err="1"/>
              <a:t>традиції</a:t>
            </a:r>
            <a:r>
              <a:rPr lang="ru-RU" sz="1800" dirty="0"/>
              <a:t>, </a:t>
            </a:r>
            <a:r>
              <a:rPr lang="ru-RU" sz="1800" dirty="0" err="1"/>
              <a:t>що</a:t>
            </a:r>
            <a:r>
              <a:rPr lang="ru-RU" sz="1800" dirty="0"/>
              <a:t> </a:t>
            </a:r>
            <a:r>
              <a:rPr lang="ru-RU" sz="1800" dirty="0" err="1"/>
              <a:t>сягають</a:t>
            </a:r>
            <a:r>
              <a:rPr lang="ru-RU" sz="1800" dirty="0"/>
              <a:t> </a:t>
            </a:r>
            <a:r>
              <a:rPr lang="ru-RU" sz="1800" dirty="0" err="1"/>
              <a:t>доісторичних</a:t>
            </a:r>
            <a:r>
              <a:rPr lang="ru-RU" sz="1800" dirty="0"/>
              <a:t> </a:t>
            </a:r>
            <a:r>
              <a:rPr lang="ru-RU" sz="1800" dirty="0" err="1"/>
              <a:t>часів</a:t>
            </a:r>
            <a:r>
              <a:rPr lang="ru-RU" sz="1800" dirty="0"/>
              <a:t>. </a:t>
            </a:r>
          </a:p>
          <a:p>
            <a:pPr algn="just"/>
            <a:r>
              <a:rPr lang="ru-RU" sz="1800" dirty="0" err="1"/>
              <a:t>Сімейна</a:t>
            </a:r>
            <a:r>
              <a:rPr lang="ru-RU" sz="1800" dirty="0"/>
              <a:t> </a:t>
            </a:r>
            <a:r>
              <a:rPr lang="ru-RU" sz="1800" dirty="0" err="1"/>
              <a:t>обрядовість</a:t>
            </a:r>
            <a:r>
              <a:rPr lang="ru-RU" sz="1800" dirty="0"/>
              <a:t>. </a:t>
            </a:r>
            <a:r>
              <a:rPr lang="ru-RU" sz="1800" dirty="0" err="1"/>
              <a:t>Сімейне</a:t>
            </a:r>
            <a:r>
              <a:rPr lang="ru-RU" sz="1800" dirty="0"/>
              <a:t> </a:t>
            </a:r>
            <a:r>
              <a:rPr lang="ru-RU" sz="1800" dirty="0" err="1"/>
              <a:t>життя</a:t>
            </a:r>
            <a:r>
              <a:rPr lang="ru-RU" sz="1800" dirty="0"/>
              <a:t> </a:t>
            </a:r>
            <a:r>
              <a:rPr lang="ru-RU" sz="1800" dirty="0" err="1"/>
              <a:t>українців</a:t>
            </a:r>
            <a:r>
              <a:rPr lang="ru-RU" sz="1800" dirty="0"/>
              <a:t> </a:t>
            </a:r>
            <a:r>
              <a:rPr lang="ru-RU" sz="1800" dirty="0" err="1"/>
              <a:t>традиційно</a:t>
            </a:r>
            <a:r>
              <a:rPr lang="ru-RU" sz="1800" dirty="0"/>
              <a:t> </a:t>
            </a:r>
            <a:r>
              <a:rPr lang="ru-RU" sz="1800" dirty="0" err="1"/>
              <a:t>супроводжувалося</a:t>
            </a:r>
            <a:r>
              <a:rPr lang="ru-RU" sz="1800" dirty="0"/>
              <a:t> </a:t>
            </a:r>
            <a:r>
              <a:rPr lang="ru-RU" sz="1800" dirty="0" err="1"/>
              <a:t>різноманітними</a:t>
            </a:r>
            <a:r>
              <a:rPr lang="ru-RU" sz="1800" dirty="0"/>
              <a:t> обрядами та ритуалами, </a:t>
            </a:r>
            <a:r>
              <a:rPr lang="ru-RU" sz="1800" dirty="0" err="1"/>
              <a:t>які</a:t>
            </a:r>
            <a:r>
              <a:rPr lang="ru-RU" sz="1800" dirty="0"/>
              <a:t> в </a:t>
            </a:r>
            <a:r>
              <a:rPr lang="ru-RU" sz="1800" dirty="0" err="1"/>
              <a:t>образно-символічній</a:t>
            </a:r>
            <a:r>
              <a:rPr lang="ru-RU" sz="1800" dirty="0"/>
              <a:t> </a:t>
            </a:r>
            <a:r>
              <a:rPr lang="ru-RU" sz="1800" dirty="0" err="1"/>
              <a:t>формі</a:t>
            </a:r>
            <a:r>
              <a:rPr lang="ru-RU" sz="1800" dirty="0"/>
              <a:t> </a:t>
            </a:r>
            <a:r>
              <a:rPr lang="ru-RU" sz="1800" dirty="0" err="1"/>
              <a:t>відзначали</a:t>
            </a:r>
            <a:r>
              <a:rPr lang="ru-RU" sz="1800" dirty="0"/>
              <a:t> </a:t>
            </a:r>
            <a:r>
              <a:rPr lang="ru-RU" sz="1800" dirty="0" err="1"/>
              <a:t>певні</a:t>
            </a:r>
            <a:r>
              <a:rPr lang="ru-RU" sz="1800" dirty="0"/>
              <a:t> </a:t>
            </a:r>
            <a:r>
              <a:rPr lang="ru-RU" sz="1800" dirty="0" err="1"/>
              <a:t>етапи</a:t>
            </a:r>
            <a:r>
              <a:rPr lang="ru-RU" sz="1800" dirty="0"/>
              <a:t> </a:t>
            </a:r>
            <a:r>
              <a:rPr lang="ru-RU" sz="1800" dirty="0" err="1"/>
              <a:t>життя</a:t>
            </a:r>
            <a:r>
              <a:rPr lang="ru-RU" sz="1800" dirty="0"/>
              <a:t> </a:t>
            </a:r>
            <a:r>
              <a:rPr lang="ru-RU" sz="1800" dirty="0" err="1"/>
              <a:t>людини</a:t>
            </a:r>
            <a:r>
              <a:rPr lang="ru-RU" sz="1800" dirty="0"/>
              <a:t> та </a:t>
            </a:r>
            <a:r>
              <a:rPr lang="ru-RU" sz="1800" dirty="0" err="1"/>
              <a:t>найважливіші</a:t>
            </a:r>
            <a:r>
              <a:rPr lang="ru-RU" sz="1800" dirty="0"/>
              <a:t> </a:t>
            </a:r>
            <a:r>
              <a:rPr lang="ru-RU" sz="1800" dirty="0" err="1"/>
              <a:t>стадії</a:t>
            </a:r>
            <a:r>
              <a:rPr lang="ru-RU" sz="1800" dirty="0"/>
              <a:t> </a:t>
            </a:r>
            <a:r>
              <a:rPr lang="ru-RU" sz="1800" dirty="0" err="1"/>
              <a:t>розвитку</a:t>
            </a:r>
            <a:r>
              <a:rPr lang="ru-RU" sz="1800" dirty="0"/>
              <a:t> </a:t>
            </a:r>
            <a:r>
              <a:rPr lang="ru-RU" sz="1800" dirty="0" err="1"/>
              <a:t>родини</a:t>
            </a:r>
            <a:r>
              <a:rPr lang="ru-RU" sz="1800" dirty="0"/>
              <a:t> в </a:t>
            </a:r>
            <a:r>
              <a:rPr lang="ru-RU" sz="1800" dirty="0" err="1"/>
              <a:t>її</a:t>
            </a:r>
            <a:r>
              <a:rPr lang="ru-RU" sz="1800" dirty="0"/>
              <a:t> </a:t>
            </a:r>
            <a:r>
              <a:rPr lang="ru-RU" sz="1800" dirty="0" err="1"/>
              <a:t>життєвому</a:t>
            </a:r>
            <a:r>
              <a:rPr lang="ru-RU" sz="1800" dirty="0"/>
              <a:t> </a:t>
            </a:r>
            <a:r>
              <a:rPr lang="ru-RU" sz="1800" dirty="0" err="1"/>
              <a:t>циклі</a:t>
            </a:r>
            <a:r>
              <a:rPr lang="ru-RU" sz="1800" dirty="0"/>
              <a:t>: </a:t>
            </a:r>
            <a:r>
              <a:rPr lang="ru-RU" sz="1800" dirty="0" err="1"/>
              <a:t>утворення</a:t>
            </a:r>
            <a:r>
              <a:rPr lang="ru-RU" sz="1800" dirty="0"/>
              <a:t> </a:t>
            </a:r>
            <a:r>
              <a:rPr lang="ru-RU" sz="1800" dirty="0" err="1"/>
              <a:t>сім'ї</a:t>
            </a:r>
            <a:r>
              <a:rPr lang="ru-RU" sz="1800" dirty="0"/>
              <a:t>, </a:t>
            </a:r>
            <a:r>
              <a:rPr lang="ru-RU" sz="1800" dirty="0" err="1"/>
              <a:t>народження</a:t>
            </a:r>
            <a:r>
              <a:rPr lang="ru-RU" sz="1800" dirty="0"/>
              <a:t> </a:t>
            </a:r>
            <a:r>
              <a:rPr lang="ru-RU" sz="1800" dirty="0" err="1"/>
              <a:t>дитини</a:t>
            </a:r>
            <a:r>
              <a:rPr lang="ru-RU" sz="1800" dirty="0"/>
              <a:t>, </a:t>
            </a:r>
            <a:r>
              <a:rPr lang="ru-RU" sz="1800" dirty="0" err="1"/>
              <a:t>її</a:t>
            </a:r>
            <a:r>
              <a:rPr lang="ru-RU" sz="1800" dirty="0"/>
              <a:t> </a:t>
            </a:r>
            <a:r>
              <a:rPr lang="ru-RU" sz="1800" dirty="0" err="1"/>
              <a:t>повноліття</a:t>
            </a:r>
            <a:r>
              <a:rPr lang="ru-RU" sz="1800" dirty="0"/>
              <a:t>, </a:t>
            </a:r>
            <a:r>
              <a:rPr lang="ru-RU" sz="1800" dirty="0" err="1"/>
              <a:t>сімейні</a:t>
            </a:r>
            <a:r>
              <a:rPr lang="ru-RU" sz="1800" dirty="0"/>
              <a:t> </a:t>
            </a:r>
            <a:r>
              <a:rPr lang="ru-RU" sz="1800" dirty="0" err="1"/>
              <a:t>ювілеї</a:t>
            </a:r>
            <a:r>
              <a:rPr lang="ru-RU" sz="1800" dirty="0"/>
              <a:t>, смерть </a:t>
            </a:r>
            <a:r>
              <a:rPr lang="ru-RU" sz="1800" dirty="0" err="1"/>
              <a:t>когось</a:t>
            </a:r>
            <a:r>
              <a:rPr lang="ru-RU" sz="1800" dirty="0"/>
              <a:t> </a:t>
            </a:r>
            <a:r>
              <a:rPr lang="ru-RU" sz="1800" dirty="0" err="1"/>
              <a:t>із</a:t>
            </a:r>
            <a:r>
              <a:rPr lang="ru-RU" sz="1800" dirty="0"/>
              <a:t> </a:t>
            </a:r>
            <a:r>
              <a:rPr lang="ru-RU" sz="1800" dirty="0" err="1"/>
              <a:t>членів</a:t>
            </a:r>
            <a:r>
              <a:rPr lang="ru-RU" sz="1800" dirty="0"/>
              <a:t> </a:t>
            </a:r>
            <a:r>
              <a:rPr lang="ru-RU" sz="1800" dirty="0" err="1"/>
              <a:t>сім'ї</a:t>
            </a:r>
            <a:r>
              <a:rPr lang="ru-RU" sz="1800" dirty="0"/>
              <a:t>. </a:t>
            </a:r>
          </a:p>
          <a:p>
            <a:pPr algn="just"/>
            <a:r>
              <a:rPr lang="ru-RU" sz="1800" dirty="0" err="1"/>
              <a:t>Календарні</a:t>
            </a:r>
            <a:r>
              <a:rPr lang="ru-RU" sz="1800" dirty="0"/>
              <a:t> свята та обряди. </a:t>
            </a:r>
            <a:r>
              <a:rPr lang="ru-RU" sz="1800" dirty="0" err="1"/>
              <a:t>Календар</a:t>
            </a:r>
            <a:r>
              <a:rPr lang="ru-RU" sz="1800" dirty="0"/>
              <a:t> свят </a:t>
            </a:r>
            <a:r>
              <a:rPr lang="ru-RU" sz="1800" dirty="0" err="1"/>
              <a:t>визначався</a:t>
            </a:r>
            <a:r>
              <a:rPr lang="ru-RU" sz="1800" dirty="0"/>
              <a:t> </a:t>
            </a:r>
            <a:r>
              <a:rPr lang="ru-RU" sz="1800" dirty="0" err="1"/>
              <a:t>аграрним</a:t>
            </a:r>
            <a:r>
              <a:rPr lang="ru-RU" sz="1800" dirty="0"/>
              <a:t> </a:t>
            </a:r>
            <a:r>
              <a:rPr lang="ru-RU" sz="1800" dirty="0" err="1"/>
              <a:t>устроєм</a:t>
            </a:r>
            <a:r>
              <a:rPr lang="ru-RU" sz="1800" dirty="0"/>
              <a:t> </a:t>
            </a:r>
            <a:r>
              <a:rPr lang="ru-RU" sz="1800" dirty="0" err="1"/>
              <a:t>життя</a:t>
            </a:r>
            <a:r>
              <a:rPr lang="ru-RU" sz="1800" dirty="0"/>
              <a:t>. </a:t>
            </a:r>
            <a:r>
              <a:rPr lang="ru-RU" sz="1800" dirty="0" err="1"/>
              <a:t>Селяни</a:t>
            </a:r>
            <a:r>
              <a:rPr lang="ru-RU" sz="1800" dirty="0"/>
              <a:t> </a:t>
            </a:r>
            <a:r>
              <a:rPr lang="ru-RU" sz="1800" dirty="0" err="1"/>
              <a:t>нерідко</a:t>
            </a:r>
            <a:r>
              <a:rPr lang="ru-RU" sz="1800" dirty="0"/>
              <a:t> </a:t>
            </a:r>
            <a:r>
              <a:rPr lang="ru-RU" sz="1800" dirty="0" err="1"/>
              <a:t>замовляли</a:t>
            </a:r>
            <a:r>
              <a:rPr lang="ru-RU" sz="1800" dirty="0"/>
              <a:t> </a:t>
            </a:r>
            <a:r>
              <a:rPr lang="ru-RU" sz="1800" dirty="0" err="1"/>
              <a:t>хресний</a:t>
            </a:r>
            <a:r>
              <a:rPr lang="ru-RU" sz="1800" dirty="0"/>
              <a:t> </a:t>
            </a:r>
            <a:r>
              <a:rPr lang="ru-RU" sz="1800" dirty="0" err="1"/>
              <a:t>хід</a:t>
            </a:r>
            <a:r>
              <a:rPr lang="ru-RU" sz="1800" dirty="0"/>
              <a:t> </a:t>
            </a:r>
            <a:r>
              <a:rPr lang="ru-RU" sz="1800" dirty="0" err="1"/>
              <a:t>і</a:t>
            </a:r>
            <a:r>
              <a:rPr lang="ru-RU" sz="1800" dirty="0"/>
              <a:t> </a:t>
            </a:r>
            <a:r>
              <a:rPr lang="ru-RU" sz="1800" dirty="0" err="1"/>
              <a:t>молебень</a:t>
            </a:r>
            <a:r>
              <a:rPr lang="ru-RU" sz="1800" dirty="0"/>
              <a:t> у </a:t>
            </a:r>
            <a:r>
              <a:rPr lang="ru-RU" sz="1800" dirty="0" err="1"/>
              <a:t>полі</a:t>
            </a:r>
            <a:r>
              <a:rPr lang="ru-RU" sz="1800" dirty="0"/>
              <a:t> до початку </a:t>
            </a:r>
            <a:r>
              <a:rPr lang="ru-RU" sz="1800" dirty="0" err="1"/>
              <a:t>оранки</a:t>
            </a:r>
            <a:r>
              <a:rPr lang="ru-RU" sz="1800" dirty="0"/>
              <a:t>, </a:t>
            </a:r>
            <a:r>
              <a:rPr lang="ru-RU" sz="1800" dirty="0" err="1"/>
              <a:t>сівби</a:t>
            </a:r>
            <a:r>
              <a:rPr lang="ru-RU" sz="1800" dirty="0"/>
              <a:t>, перед початком жнив. </a:t>
            </a:r>
            <a:r>
              <a:rPr lang="ru-RU" sz="1800" dirty="0" err="1"/>
              <a:t>Відмічали</a:t>
            </a:r>
            <a:r>
              <a:rPr lang="ru-RU" sz="1800" dirty="0"/>
              <a:t> день святого, </a:t>
            </a:r>
            <a:r>
              <a:rPr lang="ru-RU" sz="1800" dirty="0" err="1"/>
              <a:t>ім’ям</a:t>
            </a:r>
            <a:r>
              <a:rPr lang="ru-RU" sz="1800" dirty="0"/>
              <a:t> </a:t>
            </a:r>
            <a:r>
              <a:rPr lang="ru-RU" sz="1800" dirty="0" err="1"/>
              <a:t>якого</a:t>
            </a:r>
            <a:r>
              <a:rPr lang="ru-RU" sz="1800" dirty="0"/>
              <a:t> </a:t>
            </a:r>
            <a:r>
              <a:rPr lang="ru-RU" sz="1800" dirty="0" err="1"/>
              <a:t>був</a:t>
            </a:r>
            <a:r>
              <a:rPr lang="ru-RU" sz="1800" dirty="0"/>
              <a:t> названий </a:t>
            </a:r>
            <a:r>
              <a:rPr lang="ru-RU" sz="1800" dirty="0" err="1"/>
              <a:t>місцевий</a:t>
            </a:r>
            <a:r>
              <a:rPr lang="ru-RU" sz="1800" dirty="0"/>
              <a:t> храм</a:t>
            </a:r>
            <a:r>
              <a:rPr lang="ru-RU" sz="2100" dirty="0"/>
              <a:t>.</a:t>
            </a:r>
          </a:p>
          <a:p>
            <a:endParaRPr lang="ru-RU" sz="1600"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115833"/>
            <a:ext cx="4572000" cy="2722086"/>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2276872"/>
          </a:xfrm>
        </p:spPr>
        <p:txBody>
          <a:bodyPr>
            <a:normAutofit fontScale="90000"/>
          </a:bodyPr>
          <a:lstStyle/>
          <a:p>
            <a:pPr algn="just"/>
            <a:br>
              <a:rPr lang="ru-RU" sz="1400" dirty="0"/>
            </a:br>
            <a:r>
              <a:rPr lang="ru-RU" sz="1400" dirty="0"/>
              <a:t>	</a:t>
            </a:r>
            <a:r>
              <a:rPr lang="ru-RU" sz="1600" dirty="0" err="1">
                <a:latin typeface="Times New Roman" panose="02020603050405020304" pitchFamily="18" charset="0"/>
                <a:cs typeface="Times New Roman" panose="02020603050405020304" pitchFamily="18" charset="0"/>
              </a:rPr>
              <a:t>Миколи</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давнє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землеробське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календарне</a:t>
            </a:r>
            <a:r>
              <a:rPr lang="ru-RU" sz="1600" dirty="0">
                <a:latin typeface="Times New Roman" panose="02020603050405020304" pitchFamily="18" charset="0"/>
                <a:cs typeface="Times New Roman" panose="02020603050405020304" pitchFamily="18" charset="0"/>
              </a:rPr>
              <a:t> свято. </a:t>
            </a:r>
            <a:r>
              <a:rPr lang="ru-RU" sz="1600" dirty="0" err="1">
                <a:latin typeface="Times New Roman" panose="02020603050405020304" pitchFamily="18" charset="0"/>
                <a:cs typeface="Times New Roman" panose="02020603050405020304" pitchFamily="18" charset="0"/>
              </a:rPr>
              <a:t>Відомі</a:t>
            </a:r>
            <a:r>
              <a:rPr lang="ru-RU" sz="1600" dirty="0">
                <a:latin typeface="Times New Roman" panose="02020603050405020304" pitchFamily="18" charset="0"/>
                <a:cs typeface="Times New Roman" panose="02020603050405020304" pitchFamily="18" charset="0"/>
              </a:rPr>
              <a:t> два </a:t>
            </a:r>
            <a:r>
              <a:rPr lang="ru-RU" sz="1600" dirty="0" err="1">
                <a:latin typeface="Times New Roman" panose="02020603050405020304" pitchFamily="18" charset="0"/>
                <a:cs typeface="Times New Roman" panose="02020603050405020304" pitchFamily="18" charset="0"/>
              </a:rPr>
              <a:t>Миколи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весняний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Теплий</a:t>
            </a:r>
            <a:r>
              <a:rPr lang="ru-RU" sz="1600" dirty="0">
                <a:latin typeface="Times New Roman" panose="02020603050405020304" pitchFamily="18" charset="0"/>
                <a:cs typeface="Times New Roman" panose="02020603050405020304" pitchFamily="18" charset="0"/>
              </a:rPr>
              <a:t> (9 </a:t>
            </a:r>
            <a:r>
              <a:rPr lang="ru-RU" sz="1600" dirty="0" err="1">
                <a:latin typeface="Times New Roman" panose="02020603050405020304" pitchFamily="18" charset="0"/>
                <a:cs typeface="Times New Roman" panose="02020603050405020304" pitchFamily="18" charset="0"/>
              </a:rPr>
              <a:t>травня</a:t>
            </a:r>
            <a:r>
              <a:rPr lang="ru-RU" sz="1600" dirty="0">
                <a:latin typeface="Times New Roman" panose="02020603050405020304" pitchFamily="18" charset="0"/>
                <a:cs typeface="Times New Roman" panose="02020603050405020304" pitchFamily="18" charset="0"/>
              </a:rPr>
              <a:t> за ст. ст.),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зимовий (</a:t>
            </a:r>
            <a:r>
              <a:rPr lang="ru-RU" sz="1600" dirty="0" err="1">
                <a:latin typeface="Times New Roman" panose="02020603050405020304" pitchFamily="18" charset="0"/>
                <a:cs typeface="Times New Roman" panose="02020603050405020304" pitchFamily="18" charset="0"/>
              </a:rPr>
              <a:t>Зимній</a:t>
            </a:r>
            <a:r>
              <a:rPr lang="ru-RU" sz="1600" dirty="0">
                <a:latin typeface="Times New Roman" panose="02020603050405020304" pitchFamily="18" charset="0"/>
                <a:cs typeface="Times New Roman" panose="02020603050405020304" pitchFamily="18" charset="0"/>
              </a:rPr>
              <a:t>) — 6 </a:t>
            </a:r>
            <a:r>
              <a:rPr lang="ru-RU" sz="1600" dirty="0" err="1">
                <a:latin typeface="Times New Roman" panose="02020603050405020304" pitchFamily="18" charset="0"/>
                <a:cs typeface="Times New Roman" panose="02020603050405020304" pitchFamily="18" charset="0"/>
              </a:rPr>
              <a:t>грудня</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народних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віруваннях</a:t>
            </a:r>
            <a:r>
              <a:rPr lang="ru-RU" sz="1600" dirty="0">
                <a:latin typeface="Times New Roman" panose="02020603050405020304" pitchFamily="18" charset="0"/>
                <a:cs typeface="Times New Roman" panose="02020603050405020304" pitchFamily="18" charset="0"/>
              </a:rPr>
              <a:t> св. </a:t>
            </a:r>
            <a:r>
              <a:rPr lang="ru-RU" sz="1600" dirty="0" err="1">
                <a:latin typeface="Times New Roman" panose="02020603050405020304" pitchFamily="18" charset="0"/>
                <a:cs typeface="Times New Roman" panose="02020603050405020304" pitchFamily="18" charset="0"/>
              </a:rPr>
              <a:t>Микола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виступає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помічником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заступником </a:t>
            </a:r>
            <a:r>
              <a:rPr lang="ru-RU" sz="1600" dirty="0" err="1">
                <a:latin typeface="Times New Roman" panose="02020603050405020304" pitchFamily="18" charset="0"/>
                <a:cs typeface="Times New Roman" panose="02020603050405020304" pitchFamily="18" charset="0"/>
              </a:rPr>
              <a:t>хлібороба</a:t>
            </a:r>
            <a:r>
              <a:rPr lang="ru-RU" sz="1600" dirty="0">
                <a:latin typeface="Times New Roman" panose="02020603050405020304" pitchFamily="18" charset="0"/>
                <a:cs typeface="Times New Roman" panose="02020603050405020304" pitchFamily="18" charset="0"/>
              </a:rPr>
              <a:t>.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зимової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були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приурочені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деякі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приповідки</a:t>
            </a:r>
            <a:r>
              <a:rPr lang="ru-RU" sz="1600" dirty="0">
                <a:latin typeface="Times New Roman" panose="02020603050405020304" pitchFamily="18" charset="0"/>
                <a:cs typeface="Times New Roman" panose="02020603050405020304" pitchFamily="18" charset="0"/>
              </a:rPr>
              <a:t> про погоду та </a:t>
            </a:r>
            <a:r>
              <a:rPr lang="ru-RU" sz="1600" dirty="0" err="1">
                <a:latin typeface="Times New Roman" panose="02020603050405020304" pitchFamily="18" charset="0"/>
                <a:cs typeface="Times New Roman" panose="02020603050405020304" pitchFamily="18" charset="0"/>
              </a:rPr>
              <a:t>прогнози</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майбутній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врожай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Зокрема</a:t>
            </a:r>
            <a:r>
              <a:rPr lang="ru-RU" sz="1600" dirty="0">
                <a:latin typeface="Times New Roman" panose="02020603050405020304" pitchFamily="18" charset="0"/>
                <a:cs typeface="Times New Roman" panose="02020603050405020304" pitchFamily="18" charset="0"/>
              </a:rPr>
              <a:t>, на </a:t>
            </a:r>
            <a:br>
              <a:rPr lang="ru-RU" sz="1600" dirty="0">
                <a:latin typeface="Times New Roman" panose="02020603050405020304" pitchFamily="18" charset="0"/>
                <a:cs typeface="Times New Roman" panose="02020603050405020304" pitchFamily="18" charset="0"/>
              </a:rPr>
            </a:br>
            <a:br>
              <a:rPr lang="ru-RU" sz="1600" dirty="0">
                <a:latin typeface="Times New Roman" panose="02020603050405020304" pitchFamily="18" charset="0"/>
                <a:cs typeface="Times New Roman" panose="02020603050405020304" pitchFamily="18" charset="0"/>
              </a:rPr>
            </a:br>
            <a:r>
              <a:rPr lang="ru-RU" sz="1600" dirty="0" err="1">
                <a:latin typeface="Times New Roman" panose="02020603050405020304" pitchFamily="18" charset="0"/>
                <a:cs typeface="Times New Roman" panose="02020603050405020304" pitchFamily="18" charset="0"/>
              </a:rPr>
              <a:t>Харківщині</a:t>
            </a:r>
            <a:r>
              <a:rPr lang="ru-RU" sz="1600" dirty="0">
                <a:latin typeface="Times New Roman" panose="02020603050405020304" pitchFamily="18" charset="0"/>
                <a:cs typeface="Times New Roman" panose="02020603050405020304" pitchFamily="18" charset="0"/>
              </a:rPr>
              <a:t> казали: Як на </a:t>
            </a:r>
            <a:r>
              <a:rPr lang="ru-RU" sz="1600" dirty="0" err="1">
                <a:latin typeface="Times New Roman" panose="02020603050405020304" pitchFamily="18" charset="0"/>
                <a:cs typeface="Times New Roman" panose="02020603050405020304" pitchFamily="18" charset="0"/>
              </a:rPr>
              <a:t>Миколи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іній</a:t>
            </a:r>
            <a:r>
              <a:rPr lang="ru-RU" sz="1600" dirty="0">
                <a:latin typeface="Times New Roman" panose="02020603050405020304" pitchFamily="18" charset="0"/>
                <a:cs typeface="Times New Roman" panose="02020603050405020304" pitchFamily="18" charset="0"/>
              </a:rPr>
              <a:t> — буде овес. </a:t>
            </a:r>
            <a:r>
              <a:rPr lang="ru-RU" sz="1600" dirty="0" err="1">
                <a:latin typeface="Times New Roman" panose="02020603050405020304" pitchFamily="18" charset="0"/>
                <a:cs typeface="Times New Roman" panose="02020603050405020304" pitchFamily="18" charset="0"/>
              </a:rPr>
              <a:t>Подекуди</a:t>
            </a:r>
            <a:r>
              <a:rPr lang="ru-RU" sz="1600" dirty="0">
                <a:latin typeface="Times New Roman" panose="02020603050405020304" pitchFamily="18" charset="0"/>
                <a:cs typeface="Times New Roman" panose="02020603050405020304" pitchFamily="18" charset="0"/>
              </a:rPr>
              <a:t> 4, 5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б </a:t>
            </a:r>
            <a:r>
              <a:rPr lang="ru-RU" sz="1600" dirty="0" err="1">
                <a:latin typeface="Times New Roman" panose="02020603050405020304" pitchFamily="18" charset="0"/>
                <a:cs typeface="Times New Roman" panose="02020603050405020304" pitchFamily="18" charset="0"/>
              </a:rPr>
              <a:t>грудня</a:t>
            </a:r>
            <a:r>
              <a:rPr lang="ru-RU" sz="1600" dirty="0">
                <a:latin typeface="Times New Roman" panose="02020603050405020304" pitchFamily="18" charset="0"/>
                <a:cs typeface="Times New Roman" panose="02020603050405020304" pitchFamily="18" charset="0"/>
              </a:rPr>
              <a:t> справляли так </a:t>
            </a:r>
            <a:r>
              <a:rPr lang="ru-RU" sz="1600" dirty="0" err="1">
                <a:latin typeface="Times New Roman" panose="02020603050405020304" pitchFamily="18" charset="0"/>
                <a:cs typeface="Times New Roman" panose="02020603050405020304" pitchFamily="18" charset="0"/>
              </a:rPr>
              <a:t>звані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Миколині</a:t>
            </a:r>
            <a:r>
              <a:rPr lang="ru-RU" sz="1600" dirty="0">
                <a:latin typeface="Times New Roman" panose="02020603050405020304" pitchFamily="18" charset="0"/>
                <a:cs typeface="Times New Roman" panose="02020603050405020304" pitchFamily="18" charset="0"/>
              </a:rPr>
              <a:t> святки. У </a:t>
            </a:r>
            <a:r>
              <a:rPr lang="ru-RU" sz="1600" dirty="0" err="1">
                <a:latin typeface="Times New Roman" panose="02020603050405020304" pitchFamily="18" charset="0"/>
                <a:cs typeface="Times New Roman" panose="02020603050405020304" pitchFamily="18" charset="0"/>
              </a:rPr>
              <a:t>ці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дні</a:t>
            </a:r>
            <a:r>
              <a:rPr lang="ru-RU" sz="1600" dirty="0">
                <a:latin typeface="Times New Roman" panose="02020603050405020304" pitchFamily="18" charset="0"/>
                <a:cs typeface="Times New Roman" panose="02020603050405020304" pitchFamily="18" charset="0"/>
              </a:rPr>
              <a:t> варили </a:t>
            </a:r>
            <a:r>
              <a:rPr lang="ru-RU" sz="1600" dirty="0" err="1">
                <a:latin typeface="Times New Roman" panose="02020603050405020304" pitchFamily="18" charset="0"/>
                <a:cs typeface="Times New Roman" panose="02020603050405020304" pitchFamily="18" charset="0"/>
              </a:rPr>
              <a:t>кутю</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узвар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щоб</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наступного</a:t>
            </a:r>
            <a:r>
              <a:rPr lang="ru-RU" sz="1600" dirty="0">
                <a:latin typeface="Times New Roman" panose="02020603050405020304" pitchFamily="18" charset="0"/>
                <a:cs typeface="Times New Roman" panose="02020603050405020304" pitchFamily="18" charset="0"/>
              </a:rPr>
              <a:t> року </a:t>
            </a:r>
            <a:r>
              <a:rPr lang="ru-RU" sz="1600" dirty="0" err="1">
                <a:latin typeface="Times New Roman" panose="02020603050405020304" pitchFamily="18" charset="0"/>
                <a:cs typeface="Times New Roman" panose="02020603050405020304" pitchFamily="18" charset="0"/>
              </a:rPr>
              <a:t>був</a:t>
            </a:r>
            <a:r>
              <a:rPr lang="ru-RU" sz="1600" dirty="0">
                <a:latin typeface="Times New Roman" panose="02020603050405020304" pitchFamily="18" charset="0"/>
                <a:cs typeface="Times New Roman" panose="02020603050405020304" pitchFamily="18" charset="0"/>
              </a:rPr>
              <a:t> урожай на плоди та </a:t>
            </a:r>
            <a:r>
              <a:rPr lang="ru-RU" sz="1600" dirty="0" err="1">
                <a:latin typeface="Times New Roman" panose="02020603050405020304" pitchFamily="18" charset="0"/>
                <a:cs typeface="Times New Roman" panose="02020603050405020304" pitchFamily="18" charset="0"/>
              </a:rPr>
              <a:t>ячмінь</a:t>
            </a:r>
            <a:r>
              <a:rPr lang="ru-RU" sz="1600" dirty="0">
                <a:latin typeface="Times New Roman" panose="02020603050405020304" pitchFamily="18" charset="0"/>
                <a:cs typeface="Times New Roman" panose="02020603050405020304" pitchFamily="18" charset="0"/>
              </a:rPr>
              <a:t>. </a:t>
            </a:r>
            <a:br>
              <a:rPr lang="ru-RU" sz="1600" dirty="0">
                <a:latin typeface="Times New Roman" panose="02020603050405020304" pitchFamily="18" charset="0"/>
                <a:cs typeface="Times New Roman" panose="02020603050405020304" pitchFamily="18" charset="0"/>
              </a:rPr>
            </a:br>
            <a:r>
              <a:rPr lang="ru-RU" sz="1600" dirty="0" err="1">
                <a:latin typeface="Times New Roman" panose="02020603050405020304" pitchFamily="18" charset="0"/>
                <a:cs typeface="Times New Roman" panose="02020603050405020304" pitchFamily="18" charset="0"/>
              </a:rPr>
              <a:t>Серед</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українського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населення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Галичини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Закарпаття</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інших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західних</a:t>
            </a:r>
            <a:r>
              <a:rPr lang="ru-RU" sz="1600" dirty="0">
                <a:latin typeface="Times New Roman" panose="02020603050405020304" pitchFamily="18" charset="0"/>
                <a:cs typeface="Times New Roman" panose="02020603050405020304" pitchFamily="18" charset="0"/>
              </a:rPr>
              <a:t> областей </a:t>
            </a:r>
            <a:r>
              <a:rPr lang="ru-RU" sz="1600" dirty="0" err="1">
                <a:latin typeface="Times New Roman" panose="02020603050405020304" pitchFamily="18" charset="0"/>
                <a:cs typeface="Times New Roman" panose="02020603050405020304" pitchFamily="18" charset="0"/>
              </a:rPr>
              <a:t>з</a:t>
            </a:r>
            <a:r>
              <a:rPr lang="ru-RU" sz="1600" dirty="0">
                <a:latin typeface="Times New Roman" panose="02020603050405020304" pitchFamily="18" charset="0"/>
                <a:cs typeface="Times New Roman" panose="02020603050405020304" pitchFamily="18" charset="0"/>
              </a:rPr>
              <a:t> XIX ст. </a:t>
            </a:r>
            <a:r>
              <a:rPr lang="ru-RU" sz="1600" dirty="0" err="1">
                <a:latin typeface="Times New Roman" panose="02020603050405020304" pitchFamily="18" charset="0"/>
                <a:cs typeface="Times New Roman" panose="02020603050405020304" pitchFamily="18" charset="0"/>
              </a:rPr>
              <a:t>набула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поширення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католицька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традиція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обдарування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імені</a:t>
            </a:r>
            <a:r>
              <a:rPr lang="ru-RU" sz="1600" dirty="0">
                <a:latin typeface="Times New Roman" panose="02020603050405020304" pitchFamily="18" charset="0"/>
                <a:cs typeface="Times New Roman" panose="02020603050405020304" pitchFamily="18" charset="0"/>
              </a:rPr>
              <a:t> св. </a:t>
            </a:r>
            <a:r>
              <a:rPr lang="ru-RU" sz="1600" dirty="0" err="1">
                <a:latin typeface="Times New Roman" panose="02020603050405020304" pitchFamily="18" charset="0"/>
                <a:cs typeface="Times New Roman" panose="02020603050405020304" pitchFamily="18" charset="0"/>
              </a:rPr>
              <a:t>Миколая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Очолювана</a:t>
            </a:r>
            <a:r>
              <a:rPr lang="ru-RU" sz="1600" dirty="0">
                <a:latin typeface="Times New Roman" panose="02020603050405020304" pitchFamily="18" charset="0"/>
                <a:cs typeface="Times New Roman" panose="02020603050405020304" pitchFamily="18" charset="0"/>
              </a:rPr>
              <a:t> парубком, </a:t>
            </a:r>
            <a:r>
              <a:rPr lang="ru-RU" sz="1600" dirty="0" err="1">
                <a:latin typeface="Times New Roman" panose="02020603050405020304" pitchFamily="18" charset="0"/>
                <a:cs typeface="Times New Roman" panose="02020603050405020304" pitchFamily="18" charset="0"/>
              </a:rPr>
              <a:t>перевдягненим</a:t>
            </a:r>
            <a:r>
              <a:rPr lang="ru-RU" sz="1600" dirty="0">
                <a:latin typeface="Times New Roman" panose="02020603050405020304" pitchFamily="18" charset="0"/>
                <a:cs typeface="Times New Roman" panose="02020603050405020304" pitchFamily="18" charset="0"/>
              </a:rPr>
              <a:t> у святого, </a:t>
            </a:r>
            <a:r>
              <a:rPr lang="ru-RU" sz="1600" dirty="0" err="1">
                <a:latin typeface="Times New Roman" panose="02020603050405020304" pitchFamily="18" charset="0"/>
                <a:cs typeface="Times New Roman" panose="02020603050405020304" pitchFamily="18" charset="0"/>
              </a:rPr>
              <a:t>група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молоді</a:t>
            </a:r>
            <a:r>
              <a:rPr lang="ru-RU" sz="1600" dirty="0">
                <a:latin typeface="Times New Roman" panose="02020603050405020304" pitchFamily="18" charset="0"/>
                <a:cs typeface="Times New Roman" panose="02020603050405020304" pitchFamily="18" charset="0"/>
              </a:rPr>
              <a:t> обходила </a:t>
            </a:r>
            <a:r>
              <a:rPr lang="ru-RU" sz="1600" dirty="0" err="1">
                <a:latin typeface="Times New Roman" panose="02020603050405020304" pitchFamily="18" charset="0"/>
                <a:cs typeface="Times New Roman" panose="02020603050405020304" pitchFamily="18" charset="0"/>
              </a:rPr>
              <a:t>двори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роздаючи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подарунки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дітям</a:t>
            </a:r>
            <a:r>
              <a:rPr lang="ru-RU" sz="1600" dirty="0">
                <a:latin typeface="Times New Roman" panose="02020603050405020304" pitchFamily="18" charset="0"/>
                <a:cs typeface="Times New Roman" panose="02020603050405020304" pitchFamily="18" charset="0"/>
              </a:rPr>
              <a:t>, а </a:t>
            </a:r>
            <a:r>
              <a:rPr lang="ru-RU" sz="1600" dirty="0" err="1">
                <a:latin typeface="Times New Roman" panose="02020603050405020304" pitchFamily="18" charset="0"/>
                <a:cs typeface="Times New Roman" panose="02020603050405020304" pitchFamily="18" charset="0"/>
              </a:rPr>
              <a:t>неслухняним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залишала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палицю</a:t>
            </a:r>
            <a:r>
              <a:rPr lang="ru-RU" sz="1600" dirty="0">
                <a:latin typeface="Times New Roman" panose="02020603050405020304" pitchFamily="18" charset="0"/>
                <a:cs typeface="Times New Roman" panose="02020603050405020304" pitchFamily="18" charset="0"/>
              </a:rPr>
              <a:t> як </a:t>
            </a:r>
            <a:r>
              <a:rPr lang="ru-RU" sz="1600" dirty="0" err="1">
                <a:latin typeface="Times New Roman" panose="02020603050405020304" pitchFamily="18" charset="0"/>
                <a:cs typeface="Times New Roman" panose="02020603050405020304" pitchFamily="18" charset="0"/>
              </a:rPr>
              <a:t>пересторогу</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майбутнє</a:t>
            </a:r>
            <a:r>
              <a:rPr lang="ru-RU" sz="1600" dirty="0">
                <a:latin typeface="Times New Roman" panose="02020603050405020304" pitchFamily="18" charset="0"/>
                <a:cs typeface="Times New Roman" panose="02020603050405020304" pitchFamily="18" charset="0"/>
              </a:rPr>
              <a:t>. Через "</a:t>
            </a:r>
            <a:r>
              <a:rPr lang="ru-RU" sz="1600" dirty="0" err="1">
                <a:latin typeface="Times New Roman" panose="02020603050405020304" pitchFamily="18" charset="0"/>
                <a:cs typeface="Times New Roman" panose="02020603050405020304" pitchFamily="18" charset="0"/>
              </a:rPr>
              <a:t>Миколая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хлопці</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дівчата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нерідко</a:t>
            </a:r>
            <a:r>
              <a:rPr lang="ru-RU" sz="1600" dirty="0">
                <a:latin typeface="Times New Roman" panose="02020603050405020304" pitchFamily="18" charset="0"/>
                <a:cs typeface="Times New Roman" panose="02020603050405020304" pitchFamily="18" charset="0"/>
              </a:rPr>
              <a:t> передавали </a:t>
            </a:r>
            <a:r>
              <a:rPr lang="ru-RU" sz="1600" dirty="0" err="1">
                <a:latin typeface="Times New Roman" panose="02020603050405020304" pitchFamily="18" charset="0"/>
                <a:cs typeface="Times New Roman" panose="02020603050405020304" pitchFamily="18" charset="0"/>
              </a:rPr>
              <a:t>подарунки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своїм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коханим</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Львівщині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Тернопільщині</a:t>
            </a:r>
            <a:r>
              <a:rPr lang="ru-RU" sz="1600" dirty="0">
                <a:latin typeface="Times New Roman" panose="02020603050405020304" pitchFamily="18" charset="0"/>
                <a:cs typeface="Times New Roman" panose="02020603050405020304" pitchFamily="18" charset="0"/>
              </a:rPr>
              <a:t> до свята </a:t>
            </a:r>
            <a:r>
              <a:rPr lang="ru-RU" sz="1600" dirty="0" err="1">
                <a:latin typeface="Times New Roman" panose="02020603050405020304" pitchFamily="18" charset="0"/>
                <a:cs typeface="Times New Roman" panose="02020603050405020304" pitchFamily="18" charset="0"/>
              </a:rPr>
              <a:t>випікали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спеціальне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печиво</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миколайчики</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клали </a:t>
            </a:r>
            <a:r>
              <a:rPr lang="ru-RU" sz="1600" dirty="0" err="1">
                <a:latin typeface="Times New Roman" panose="02020603050405020304" pitchFamily="18" charset="0"/>
                <a:cs typeface="Times New Roman" panose="02020603050405020304" pitchFamily="18" charset="0"/>
              </a:rPr>
              <a:t>їх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дітям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уночі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під</a:t>
            </a:r>
            <a:r>
              <a:rPr lang="ru-RU" sz="1600" dirty="0">
                <a:latin typeface="Times New Roman" panose="02020603050405020304" pitchFamily="18" charset="0"/>
                <a:cs typeface="Times New Roman" panose="02020603050405020304" pitchFamily="18" charset="0"/>
              </a:rPr>
              <a:t> подушку. </a:t>
            </a:r>
            <a:r>
              <a:rPr lang="ru-RU" sz="1600" dirty="0" err="1">
                <a:latin typeface="Times New Roman" panose="02020603050405020304" pitchFamily="18" charset="0"/>
                <a:cs typeface="Times New Roman" panose="02020603050405020304" pitchFamily="18" charset="0"/>
              </a:rPr>
              <a:t>Звичай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обдарування</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Миколая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почасти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зберігається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наші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дні</a:t>
            </a:r>
            <a:r>
              <a:rPr lang="ru-RU" sz="1600" dirty="0">
                <a:latin typeface="Times New Roman" panose="02020603050405020304" pitchFamily="18" charset="0"/>
                <a:cs typeface="Times New Roman" panose="02020603050405020304" pitchFamily="18" charset="0"/>
              </a:rPr>
              <a:t>.</a:t>
            </a:r>
          </a:p>
        </p:txBody>
      </p:sp>
      <p:pic>
        <p:nvPicPr>
          <p:cNvPr id="4" name="Рисунок 3" descr="http://wedding.ua/images_user/W_news/Mikol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996952"/>
            <a:ext cx="5048250" cy="3790950"/>
          </a:xfrm>
          <a:prstGeom prst="rect">
            <a:avLst/>
          </a:prstGeom>
          <a:noFill/>
          <a:ln>
            <a:noFill/>
          </a:ln>
        </p:spPr>
      </p:pic>
    </p:spTree>
  </p:cSld>
  <p:clrMapOvr>
    <a:masterClrMapping/>
  </p:clrMapOvr>
  <p:transition>
    <p:wheel spokes="3"/>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419872" cy="6858000"/>
          </a:xfrm>
        </p:spPr>
        <p:txBody>
          <a:bodyPr>
            <a:normAutofit fontScale="90000"/>
          </a:bodyPr>
          <a:lstStyle/>
          <a:p>
            <a:r>
              <a:rPr lang="ru-RU" sz="1600" dirty="0" err="1"/>
              <a:t>Новий</a:t>
            </a:r>
            <a:r>
              <a:rPr lang="ru-RU" sz="1600" dirty="0"/>
              <a:t> </a:t>
            </a:r>
            <a:r>
              <a:rPr lang="ru-RU" sz="1600" dirty="0" err="1"/>
              <a:t>рік</a:t>
            </a:r>
            <a:r>
              <a:rPr lang="ru-RU" sz="1600" dirty="0"/>
              <a:t> — </a:t>
            </a:r>
            <a:r>
              <a:rPr lang="ru-RU" sz="1600" dirty="0" err="1"/>
              <a:t>одне</a:t>
            </a:r>
            <a:r>
              <a:rPr lang="ru-RU" sz="1600" dirty="0"/>
              <a:t> </a:t>
            </a:r>
            <a:r>
              <a:rPr lang="ru-RU" sz="1600" dirty="0" err="1"/>
              <a:t>з</a:t>
            </a:r>
            <a:r>
              <a:rPr lang="ru-RU" sz="1600" dirty="0"/>
              <a:t> </a:t>
            </a:r>
            <a:r>
              <a:rPr lang="ru-RU" sz="1600" dirty="0" err="1"/>
              <a:t>найдавніших</a:t>
            </a:r>
            <a:r>
              <a:rPr lang="ru-RU" sz="1600" dirty="0"/>
              <a:t> </a:t>
            </a:r>
            <a:r>
              <a:rPr lang="ru-RU" sz="1600" dirty="0" err="1"/>
              <a:t>і</a:t>
            </a:r>
            <a:r>
              <a:rPr lang="ru-RU" sz="1600" dirty="0"/>
              <a:t> </a:t>
            </a:r>
            <a:r>
              <a:rPr lang="ru-RU" sz="1600" dirty="0" err="1"/>
              <a:t>найпопулярніших</a:t>
            </a:r>
            <a:r>
              <a:rPr lang="ru-RU" sz="1600" dirty="0"/>
              <a:t> </a:t>
            </a:r>
            <a:r>
              <a:rPr lang="ru-RU" sz="1600" dirty="0" err="1"/>
              <a:t>календарних</a:t>
            </a:r>
            <a:r>
              <a:rPr lang="ru-RU" sz="1600" dirty="0"/>
              <a:t> свят. </a:t>
            </a:r>
            <a:br>
              <a:rPr lang="ru-RU" sz="1600" dirty="0"/>
            </a:br>
            <a:r>
              <a:rPr lang="ru-RU" sz="1600" dirty="0"/>
              <a:t>У </a:t>
            </a:r>
            <a:r>
              <a:rPr lang="ru-RU" sz="1600" dirty="0" err="1"/>
              <a:t>давніх</a:t>
            </a:r>
            <a:r>
              <a:rPr lang="ru-RU" sz="1600" dirty="0"/>
              <a:t> </a:t>
            </a:r>
            <a:r>
              <a:rPr lang="ru-RU" sz="1600" dirty="0" err="1"/>
              <a:t>слов'ян</a:t>
            </a:r>
            <a:r>
              <a:rPr lang="ru-RU" sz="1600" dirty="0"/>
              <a:t>, як </a:t>
            </a:r>
            <a:r>
              <a:rPr lang="ru-RU" sz="1600" dirty="0" err="1"/>
              <a:t>і</a:t>
            </a:r>
            <a:r>
              <a:rPr lang="ru-RU" sz="1600" dirty="0"/>
              <a:t> в </a:t>
            </a:r>
            <a:r>
              <a:rPr lang="ru-RU" sz="1600" dirty="0" err="1"/>
              <a:t>багатьох</a:t>
            </a:r>
            <a:r>
              <a:rPr lang="ru-RU" sz="1600" dirty="0"/>
              <a:t> </a:t>
            </a:r>
            <a:r>
              <a:rPr lang="ru-RU" sz="1600" dirty="0" err="1"/>
              <a:t>землеробських</a:t>
            </a:r>
            <a:r>
              <a:rPr lang="ru-RU" sz="1600" dirty="0"/>
              <a:t> </a:t>
            </a:r>
            <a:r>
              <a:rPr lang="ru-RU" sz="1600" dirty="0" err="1"/>
              <a:t>народів</a:t>
            </a:r>
            <a:r>
              <a:rPr lang="ru-RU" sz="1600" dirty="0"/>
              <a:t> </a:t>
            </a:r>
            <a:r>
              <a:rPr lang="ru-RU" sz="1600" dirty="0" err="1"/>
              <a:t>Європи</a:t>
            </a:r>
            <a:r>
              <a:rPr lang="ru-RU" sz="1600" dirty="0"/>
              <a:t>, </a:t>
            </a:r>
            <a:r>
              <a:rPr lang="ru-RU" sz="1600" dirty="0" err="1"/>
              <a:t>рік</a:t>
            </a:r>
            <a:r>
              <a:rPr lang="ru-RU" sz="1600" dirty="0"/>
              <a:t> </a:t>
            </a:r>
            <a:r>
              <a:rPr lang="ru-RU" sz="1600" dirty="0" err="1"/>
              <a:t>розпочинався</a:t>
            </a:r>
            <a:r>
              <a:rPr lang="ru-RU" sz="1600" dirty="0"/>
              <a:t> </a:t>
            </a:r>
            <a:r>
              <a:rPr lang="ru-RU" sz="1600" dirty="0" err="1"/>
              <a:t>навесні</a:t>
            </a:r>
            <a:r>
              <a:rPr lang="ru-RU" sz="1600" dirty="0"/>
              <a:t>. </a:t>
            </a:r>
            <a:r>
              <a:rPr lang="ru-RU" sz="1600" dirty="0" err="1"/>
              <a:t>Після</a:t>
            </a:r>
            <a:r>
              <a:rPr lang="ru-RU" sz="1600" dirty="0"/>
              <a:t> </a:t>
            </a:r>
            <a:r>
              <a:rPr lang="ru-RU" sz="1600" dirty="0" err="1"/>
              <a:t>прийняття</a:t>
            </a:r>
            <a:r>
              <a:rPr lang="ru-RU" sz="1600" dirty="0"/>
              <a:t> </a:t>
            </a:r>
            <a:r>
              <a:rPr lang="ru-RU" sz="1600" dirty="0" err="1"/>
              <a:t>християнства</a:t>
            </a:r>
            <a:r>
              <a:rPr lang="ru-RU" sz="1600" dirty="0"/>
              <a:t> за </a:t>
            </a:r>
            <a:r>
              <a:rPr lang="ru-RU" sz="1600" dirty="0" err="1"/>
              <a:t>греко-візантійським</a:t>
            </a:r>
            <a:r>
              <a:rPr lang="ru-RU" sz="1600" dirty="0"/>
              <a:t> обрядом початком церковного та </a:t>
            </a:r>
            <a:r>
              <a:rPr lang="ru-RU" sz="1600" dirty="0" err="1"/>
              <a:t>громадянського</a:t>
            </a:r>
            <a:r>
              <a:rPr lang="ru-RU" sz="1600" dirty="0"/>
              <a:t> року стало 1 </a:t>
            </a:r>
            <a:r>
              <a:rPr lang="ru-RU" sz="1600" dirty="0" err="1"/>
              <a:t>вересня</a:t>
            </a:r>
            <a:r>
              <a:rPr lang="ru-RU" sz="1600" dirty="0"/>
              <a:t>. З 1700 р. Петро І </a:t>
            </a:r>
            <a:r>
              <a:rPr lang="ru-RU" sz="1600" dirty="0" err="1"/>
              <a:t>увів</a:t>
            </a:r>
            <a:r>
              <a:rPr lang="ru-RU" sz="1600" dirty="0"/>
              <a:t> у </a:t>
            </a:r>
            <a:r>
              <a:rPr lang="ru-RU" sz="1600" dirty="0" err="1"/>
              <a:t>Росії</a:t>
            </a:r>
            <a:r>
              <a:rPr lang="ru-RU" sz="1600" dirty="0"/>
              <a:t> </a:t>
            </a:r>
            <a:r>
              <a:rPr lang="ru-RU" sz="1600" dirty="0" err="1"/>
              <a:t>січневе</a:t>
            </a:r>
            <a:r>
              <a:rPr lang="ru-RU" sz="1600" dirty="0"/>
              <a:t> </a:t>
            </a:r>
            <a:r>
              <a:rPr lang="ru-RU" sz="1600" dirty="0" err="1"/>
              <a:t>літочислення</a:t>
            </a:r>
            <a:r>
              <a:rPr lang="ru-RU" sz="1600" dirty="0"/>
              <a:t>, </a:t>
            </a:r>
            <a:r>
              <a:rPr lang="ru-RU" sz="1600" dirty="0" err="1"/>
              <a:t>проте</a:t>
            </a:r>
            <a:r>
              <a:rPr lang="ru-RU" sz="1600" dirty="0"/>
              <a:t> на </a:t>
            </a:r>
            <a:r>
              <a:rPr lang="ru-RU" sz="1600" dirty="0" err="1"/>
              <a:t>Україні</a:t>
            </a:r>
            <a:r>
              <a:rPr lang="ru-RU" sz="1600" dirty="0"/>
              <a:t> </a:t>
            </a:r>
            <a:r>
              <a:rPr lang="ru-RU" sz="1600" dirty="0" err="1"/>
              <a:t>під</a:t>
            </a:r>
            <a:r>
              <a:rPr lang="ru-RU" sz="1600" dirty="0"/>
              <a:t> </a:t>
            </a:r>
            <a:r>
              <a:rPr lang="ru-RU" sz="1600" dirty="0" err="1"/>
              <a:t>впливом</a:t>
            </a:r>
            <a:r>
              <a:rPr lang="ru-RU" sz="1600" dirty="0"/>
              <a:t> </a:t>
            </a:r>
            <a:r>
              <a:rPr lang="ru-RU" sz="1600" dirty="0" err="1"/>
              <a:t>Литви</a:t>
            </a:r>
            <a:r>
              <a:rPr lang="ru-RU" sz="1600" dirty="0"/>
              <a:t> </a:t>
            </a:r>
            <a:r>
              <a:rPr lang="ru-RU" sz="1600" dirty="0" err="1"/>
              <a:t>й</a:t>
            </a:r>
            <a:r>
              <a:rPr lang="ru-RU" sz="1600" dirty="0"/>
              <a:t> </a:t>
            </a:r>
            <a:r>
              <a:rPr lang="ru-RU" sz="1600" dirty="0" err="1"/>
              <a:t>Польщі</a:t>
            </a:r>
            <a:r>
              <a:rPr lang="ru-RU" sz="1600" dirty="0"/>
              <a:t>, </a:t>
            </a:r>
            <a:r>
              <a:rPr lang="ru-RU" sz="1600" dirty="0" err="1"/>
              <a:t>які</a:t>
            </a:r>
            <a:r>
              <a:rPr lang="ru-RU" sz="1600" dirty="0"/>
              <a:t> </a:t>
            </a:r>
            <a:r>
              <a:rPr lang="ru-RU" sz="1600" dirty="0" err="1"/>
              <a:t>захопили</a:t>
            </a:r>
            <a:r>
              <a:rPr lang="ru-RU" sz="1600" dirty="0"/>
              <a:t> в XIV—XV ст. </a:t>
            </a:r>
            <a:r>
              <a:rPr lang="ru-RU" sz="1600" dirty="0" err="1"/>
              <a:t>більшу</a:t>
            </a:r>
            <a:r>
              <a:rPr lang="ru-RU" sz="1600" dirty="0"/>
              <a:t> </a:t>
            </a:r>
            <a:r>
              <a:rPr lang="ru-RU" sz="1600" dirty="0" err="1"/>
              <a:t>частину</a:t>
            </a:r>
            <a:r>
              <a:rPr lang="ru-RU" sz="1600" dirty="0"/>
              <a:t> </a:t>
            </a:r>
            <a:r>
              <a:rPr lang="ru-RU" sz="1600" dirty="0" err="1"/>
              <a:t>її</a:t>
            </a:r>
            <a:r>
              <a:rPr lang="ru-RU" sz="1600" dirty="0"/>
              <a:t> </a:t>
            </a:r>
            <a:r>
              <a:rPr lang="ru-RU" sz="1600" dirty="0" err="1"/>
              <a:t>території</a:t>
            </a:r>
            <a:r>
              <a:rPr lang="ru-RU" sz="1600" dirty="0"/>
              <a:t>, </a:t>
            </a:r>
            <a:r>
              <a:rPr lang="ru-RU" sz="1600" dirty="0" err="1"/>
              <a:t>традиція</a:t>
            </a:r>
            <a:r>
              <a:rPr lang="ru-RU" sz="1600" dirty="0"/>
              <a:t> </a:t>
            </a:r>
            <a:r>
              <a:rPr lang="ru-RU" sz="1600" dirty="0" err="1"/>
              <a:t>зустрічі</a:t>
            </a:r>
            <a:r>
              <a:rPr lang="ru-RU" sz="1600" dirty="0"/>
              <a:t> Н. р. 1 </a:t>
            </a:r>
            <a:r>
              <a:rPr lang="ru-RU" sz="1600" dirty="0" err="1"/>
              <a:t>січня</a:t>
            </a:r>
            <a:r>
              <a:rPr lang="ru-RU" sz="1600" dirty="0"/>
              <a:t> </a:t>
            </a:r>
            <a:r>
              <a:rPr lang="ru-RU" sz="1600" dirty="0" err="1"/>
              <a:t>існувала</a:t>
            </a:r>
            <a:r>
              <a:rPr lang="ru-RU" sz="1600" dirty="0"/>
              <a:t> </a:t>
            </a:r>
            <a:r>
              <a:rPr lang="ru-RU" sz="1600" dirty="0" err="1"/>
              <a:t>ще</a:t>
            </a:r>
            <a:r>
              <a:rPr lang="ru-RU" sz="1600" dirty="0"/>
              <a:t> </a:t>
            </a:r>
            <a:r>
              <a:rPr lang="ru-RU" sz="1600" dirty="0" err="1"/>
              <a:t>з</a:t>
            </a:r>
            <a:r>
              <a:rPr lang="ru-RU" sz="1600" dirty="0"/>
              <a:t> </a:t>
            </a:r>
            <a:r>
              <a:rPr lang="ru-RU" sz="1600" dirty="0" err="1"/>
              <a:t>кінця</a:t>
            </a:r>
            <a:r>
              <a:rPr lang="ru-RU" sz="1600" dirty="0"/>
              <a:t> XIV ст., </a:t>
            </a:r>
            <a:r>
              <a:rPr lang="ru-RU" sz="1600" dirty="0" err="1"/>
              <a:t>хоч</a:t>
            </a:r>
            <a:r>
              <a:rPr lang="ru-RU" sz="1600" dirty="0"/>
              <a:t> </a:t>
            </a:r>
            <a:r>
              <a:rPr lang="ru-RU" sz="1600" dirty="0" err="1"/>
              <a:t>і</a:t>
            </a:r>
            <a:r>
              <a:rPr lang="ru-RU" sz="1600" dirty="0"/>
              <a:t> </a:t>
            </a:r>
            <a:r>
              <a:rPr lang="ru-RU" sz="1600" dirty="0" err="1"/>
              <a:t>тривалий</a:t>
            </a:r>
            <a:r>
              <a:rPr lang="ru-RU" sz="1600" dirty="0"/>
              <a:t> час не </a:t>
            </a:r>
            <a:r>
              <a:rPr lang="ru-RU" sz="1600" dirty="0" err="1"/>
              <a:t>визнавалася</a:t>
            </a:r>
            <a:r>
              <a:rPr lang="ru-RU" sz="1600" dirty="0"/>
              <a:t> широкими </a:t>
            </a:r>
            <a:r>
              <a:rPr lang="ru-RU" sz="1600" dirty="0" err="1"/>
              <a:t>масами</a:t>
            </a:r>
            <a:r>
              <a:rPr lang="ru-RU" sz="1600" dirty="0"/>
              <a:t>.</a:t>
            </a:r>
            <a:br>
              <a:rPr lang="ru-RU" sz="1600" dirty="0"/>
            </a:br>
            <a:r>
              <a:rPr lang="ru-RU" sz="1600" dirty="0" err="1"/>
              <a:t>Серед</a:t>
            </a:r>
            <a:r>
              <a:rPr lang="ru-RU" sz="1600" dirty="0"/>
              <a:t> </a:t>
            </a:r>
            <a:r>
              <a:rPr lang="ru-RU" sz="1600" dirty="0" err="1"/>
              <a:t>українського</a:t>
            </a:r>
            <a:r>
              <a:rPr lang="ru-RU" sz="1600" dirty="0"/>
              <a:t> селянства аж до початку XX ст. </a:t>
            </a:r>
            <a:r>
              <a:rPr lang="ru-RU" sz="1600" dirty="0" err="1"/>
              <a:t>зберігалися</a:t>
            </a:r>
            <a:r>
              <a:rPr lang="ru-RU" sz="1600" dirty="0"/>
              <a:t> </a:t>
            </a:r>
            <a:r>
              <a:rPr lang="ru-RU" sz="1600" dirty="0" err="1"/>
              <a:t>новорічні</a:t>
            </a:r>
            <a:r>
              <a:rPr lang="ru-RU" sz="1600" dirty="0"/>
              <a:t> </a:t>
            </a:r>
            <a:r>
              <a:rPr lang="ru-RU" sz="1600" dirty="0" err="1"/>
              <a:t>традиції</a:t>
            </a:r>
            <a:r>
              <a:rPr lang="ru-RU" sz="1600" dirty="0"/>
              <a:t> </a:t>
            </a:r>
            <a:r>
              <a:rPr lang="ru-RU" sz="1600" dirty="0" err="1"/>
              <a:t>змішаного</a:t>
            </a:r>
            <a:r>
              <a:rPr lang="ru-RU" sz="1600" dirty="0"/>
              <a:t> </a:t>
            </a:r>
            <a:r>
              <a:rPr lang="ru-RU" sz="1600" dirty="0" err="1"/>
              <a:t>язичницько-християнського</a:t>
            </a:r>
            <a:r>
              <a:rPr lang="ru-RU" sz="1600" dirty="0"/>
              <a:t> </a:t>
            </a:r>
            <a:r>
              <a:rPr lang="ru-RU" sz="1600" dirty="0" err="1"/>
              <a:t>походження</a:t>
            </a:r>
            <a:r>
              <a:rPr lang="ru-RU" sz="1600" dirty="0"/>
              <a:t>. Так, </a:t>
            </a:r>
            <a:r>
              <a:rPr lang="ru-RU" sz="1600" dirty="0" err="1"/>
              <a:t>новорічні</a:t>
            </a:r>
            <a:r>
              <a:rPr lang="ru-RU" sz="1600" dirty="0"/>
              <a:t> свята </a:t>
            </a:r>
            <a:r>
              <a:rPr lang="ru-RU" sz="1600" dirty="0" err="1"/>
              <a:t>вважалися</a:t>
            </a:r>
            <a:r>
              <a:rPr lang="ru-RU" sz="1600" dirty="0"/>
              <a:t> </a:t>
            </a:r>
            <a:r>
              <a:rPr lang="ru-RU" sz="1600" dirty="0" err="1"/>
              <a:t>чарівним</a:t>
            </a:r>
            <a:r>
              <a:rPr lang="ru-RU" sz="1600" dirty="0"/>
              <a:t> часом, коли </a:t>
            </a:r>
            <a:r>
              <a:rPr lang="ru-RU" sz="1600" dirty="0" err="1"/>
              <a:t>пробуджувалася</a:t>
            </a:r>
            <a:r>
              <a:rPr lang="ru-RU" sz="1600" dirty="0"/>
              <a:t> </a:t>
            </a:r>
            <a:r>
              <a:rPr lang="ru-RU" sz="1600" dirty="0" err="1"/>
              <a:t>й</a:t>
            </a:r>
            <a:r>
              <a:rPr lang="ru-RU" sz="1600" dirty="0"/>
              <a:t> ставала </a:t>
            </a:r>
            <a:r>
              <a:rPr lang="ru-RU" sz="1600" dirty="0" err="1"/>
              <a:t>небезпечною</a:t>
            </a:r>
            <a:r>
              <a:rPr lang="ru-RU" sz="1600" dirty="0"/>
              <a:t> </a:t>
            </a:r>
            <a:r>
              <a:rPr lang="ru-RU" sz="1600" dirty="0" err="1"/>
              <a:t>всіляка</a:t>
            </a:r>
            <a:r>
              <a:rPr lang="ru-RU" sz="1600" dirty="0"/>
              <a:t> нечиста сила. </a:t>
            </a:r>
            <a:r>
              <a:rPr lang="ru-RU" sz="1600" dirty="0" err="1"/>
              <a:t>Вірили</a:t>
            </a:r>
            <a:r>
              <a:rPr lang="ru-RU" sz="1600" dirty="0"/>
              <a:t>, </a:t>
            </a:r>
            <a:r>
              <a:rPr lang="ru-RU" sz="1600" dirty="0" err="1"/>
              <a:t>що</a:t>
            </a:r>
            <a:r>
              <a:rPr lang="ru-RU" sz="1600" dirty="0"/>
              <a:t> на святках </a:t>
            </a:r>
            <a:r>
              <a:rPr lang="ru-RU" sz="1600" dirty="0" err="1"/>
              <a:t>присутні</a:t>
            </a:r>
            <a:r>
              <a:rPr lang="ru-RU" sz="1600" dirty="0"/>
              <a:t> </a:t>
            </a:r>
            <a:r>
              <a:rPr lang="ru-RU" sz="1600" dirty="0" err="1"/>
              <a:t>душі</a:t>
            </a:r>
            <a:r>
              <a:rPr lang="ru-RU" sz="1600" dirty="0"/>
              <a:t> </a:t>
            </a:r>
            <a:r>
              <a:rPr lang="ru-RU" sz="1600" dirty="0" err="1"/>
              <a:t>померлих</a:t>
            </a:r>
            <a:r>
              <a:rPr lang="ru-RU" sz="1600" dirty="0"/>
              <a:t> </a:t>
            </a:r>
            <a:r>
              <a:rPr lang="ru-RU" sz="1600" dirty="0" err="1"/>
              <a:t>родичів</a:t>
            </a:r>
            <a:r>
              <a:rPr lang="ru-RU" sz="1600" dirty="0"/>
              <a:t>, </a:t>
            </a:r>
            <a:r>
              <a:rPr lang="ru-RU" sz="1600" dirty="0" err="1"/>
              <a:t>яких</a:t>
            </a:r>
            <a:r>
              <a:rPr lang="ru-RU" sz="1600" dirty="0"/>
              <a:t> </a:t>
            </a:r>
            <a:r>
              <a:rPr lang="ru-RU" sz="1600" dirty="0" err="1"/>
              <a:t>також</a:t>
            </a:r>
            <a:r>
              <a:rPr lang="ru-RU" sz="1600" dirty="0"/>
              <a:t> </a:t>
            </a:r>
            <a:r>
              <a:rPr lang="ru-RU" sz="1600" dirty="0" err="1"/>
              <a:t>боялися</a:t>
            </a:r>
            <a:r>
              <a:rPr lang="ru-RU" sz="1600" dirty="0"/>
              <a:t> </a:t>
            </a:r>
            <a:r>
              <a:rPr lang="ru-RU" sz="1600" dirty="0" err="1"/>
              <a:t>і</a:t>
            </a:r>
            <a:r>
              <a:rPr lang="ru-RU" sz="1600" dirty="0"/>
              <a:t> </a:t>
            </a:r>
            <a:r>
              <a:rPr lang="ru-RU" sz="1600" dirty="0" err="1"/>
              <a:t>намагалися</a:t>
            </a:r>
            <a:r>
              <a:rPr lang="ru-RU" sz="1600" dirty="0"/>
              <a:t> </a:t>
            </a:r>
            <a:r>
              <a:rPr lang="ru-RU" sz="1600" dirty="0" err="1"/>
              <a:t>умилостивити</a:t>
            </a:r>
            <a:r>
              <a:rPr lang="ru-RU" sz="1600" dirty="0"/>
              <a:t>. </a:t>
            </a:r>
            <a:r>
              <a:rPr lang="ru-RU" sz="1600" dirty="0" err="1"/>
              <a:t>Дуже</a:t>
            </a:r>
            <a:r>
              <a:rPr lang="ru-RU" sz="1600" dirty="0"/>
              <a:t> </a:t>
            </a:r>
            <a:r>
              <a:rPr lang="ru-RU" sz="1600" dirty="0" err="1"/>
              <a:t>довго</a:t>
            </a:r>
            <a:r>
              <a:rPr lang="ru-RU" sz="1600" dirty="0"/>
              <a:t> жила </a:t>
            </a:r>
            <a:r>
              <a:rPr lang="ru-RU" sz="1600" dirty="0" err="1"/>
              <a:t>віра</a:t>
            </a:r>
            <a:r>
              <a:rPr lang="ru-RU" sz="1600" dirty="0"/>
              <a:t> в те, </a:t>
            </a:r>
            <a:r>
              <a:rPr lang="ru-RU" sz="1600" dirty="0" err="1"/>
              <a:t>що</a:t>
            </a:r>
            <a:r>
              <a:rPr lang="ru-RU" sz="1600" dirty="0"/>
              <a:t> характер </a:t>
            </a:r>
            <a:r>
              <a:rPr lang="ru-RU" sz="1600" dirty="0" err="1"/>
              <a:t>новорічного</a:t>
            </a:r>
            <a:r>
              <a:rPr lang="ru-RU" sz="1600" dirty="0"/>
              <a:t> свята </a:t>
            </a:r>
            <a:r>
              <a:rPr lang="ru-RU" sz="1600" dirty="0" err="1"/>
              <a:t>впливає</a:t>
            </a:r>
            <a:r>
              <a:rPr lang="ru-RU" sz="1600" dirty="0"/>
              <a:t> на долю </a:t>
            </a:r>
            <a:r>
              <a:rPr lang="ru-RU" sz="1600" dirty="0" err="1"/>
              <a:t>всього</a:t>
            </a:r>
            <a:r>
              <a:rPr lang="ru-RU" sz="1600" dirty="0"/>
              <a:t> року. На </a:t>
            </a:r>
            <a:r>
              <a:rPr lang="ru-RU" sz="1600" dirty="0" err="1"/>
              <a:t>цьому</a:t>
            </a:r>
            <a:r>
              <a:rPr lang="ru-RU" sz="1600" dirty="0"/>
              <a:t> </a:t>
            </a:r>
            <a:r>
              <a:rPr lang="ru-RU" sz="1600" dirty="0" err="1"/>
              <a:t>грунті</a:t>
            </a:r>
            <a:r>
              <a:rPr lang="ru-RU" sz="1600" dirty="0"/>
              <a:t> </a:t>
            </a:r>
            <a:r>
              <a:rPr lang="ru-RU" sz="1600" dirty="0" err="1"/>
              <a:t>сформувалися</a:t>
            </a:r>
            <a:r>
              <a:rPr lang="ru-RU" sz="1600" dirty="0"/>
              <a:t> </a:t>
            </a:r>
            <a:r>
              <a:rPr lang="ru-RU" sz="1600" dirty="0" err="1"/>
              <a:t>звичаї</a:t>
            </a:r>
            <a:r>
              <a:rPr lang="ru-RU" sz="1600" dirty="0"/>
              <a:t>, обряди, заборони та </a:t>
            </a:r>
            <a:r>
              <a:rPr lang="ru-RU" sz="1600" dirty="0" err="1"/>
              <a:t>обмеження</a:t>
            </a:r>
            <a:r>
              <a:rPr lang="ru-RU" sz="1600" dirty="0"/>
              <a:t>, в </a:t>
            </a:r>
            <a:r>
              <a:rPr lang="ru-RU" sz="1600" dirty="0" err="1"/>
              <a:t>яких</a:t>
            </a:r>
            <a:r>
              <a:rPr lang="ru-RU" sz="1600" dirty="0"/>
              <a:t> </a:t>
            </a:r>
            <a:r>
              <a:rPr lang="ru-RU" sz="1600" dirty="0" err="1"/>
              <a:t>яскраво</a:t>
            </a:r>
            <a:r>
              <a:rPr lang="ru-RU" sz="1600" dirty="0"/>
              <a:t> </a:t>
            </a:r>
            <a:r>
              <a:rPr lang="ru-RU" sz="1600" dirty="0" err="1"/>
              <a:t>відбився</a:t>
            </a:r>
            <a:r>
              <a:rPr lang="ru-RU" sz="1600" dirty="0"/>
              <a:t> </a:t>
            </a:r>
            <a:r>
              <a:rPr lang="ru-RU" sz="1600" dirty="0" err="1"/>
              <a:t>світогляд</a:t>
            </a:r>
            <a:r>
              <a:rPr lang="ru-RU" sz="1600" dirty="0"/>
              <a:t> </a:t>
            </a:r>
            <a:r>
              <a:rPr lang="ru-RU" sz="1600" dirty="0" err="1"/>
              <a:t>хлібороба</a:t>
            </a:r>
            <a:r>
              <a:rPr lang="ru-RU" sz="1600" dirty="0"/>
              <a:t>, </a:t>
            </a:r>
            <a:r>
              <a:rPr lang="ru-RU" sz="1600" dirty="0" err="1"/>
              <a:t>його</a:t>
            </a:r>
            <a:r>
              <a:rPr lang="ru-RU" sz="1600" dirty="0"/>
              <a:t> </a:t>
            </a:r>
            <a:r>
              <a:rPr lang="ru-RU" sz="1600" dirty="0" err="1"/>
              <a:t>невпевненість</a:t>
            </a:r>
            <a:r>
              <a:rPr lang="ru-RU" sz="1600" dirty="0"/>
              <a:t> у </a:t>
            </a:r>
            <a:r>
              <a:rPr lang="ru-RU" sz="1600" dirty="0" err="1"/>
              <a:t>завтрашньому</a:t>
            </a:r>
            <a:r>
              <a:rPr lang="ru-RU" sz="1600" dirty="0"/>
              <a:t> </a:t>
            </a:r>
            <a:r>
              <a:rPr lang="ru-RU" sz="1600" dirty="0" err="1"/>
              <a:t>дні</a:t>
            </a:r>
            <a:r>
              <a:rPr lang="ru-RU" sz="1600" dirty="0"/>
              <a:t>, страх перед </a:t>
            </a:r>
            <a:r>
              <a:rPr lang="ru-RU" sz="1600" dirty="0" err="1"/>
              <a:t>стихійними</a:t>
            </a:r>
            <a:r>
              <a:rPr lang="ru-RU" sz="1600" dirty="0"/>
              <a:t> силами </a:t>
            </a:r>
            <a:r>
              <a:rPr lang="ru-RU" sz="1600" dirty="0" err="1"/>
              <a:t>природи</a:t>
            </a:r>
            <a:r>
              <a:rPr lang="ru-RU" sz="1600" dirty="0"/>
              <a:t>.</a:t>
            </a:r>
          </a:p>
        </p:txBody>
      </p:sp>
      <p:pic>
        <p:nvPicPr>
          <p:cNvPr id="3" name="Рисунок 2" descr="http://static.akipress.org/127/.storage/limon/images/2011/6bfff4b503fa2eab6d9cff72324bb316.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
            <a:ext cx="5148064" cy="3428999"/>
          </a:xfrm>
          <a:prstGeom prst="rect">
            <a:avLst/>
          </a:prstGeom>
          <a:noFill/>
          <a:ln>
            <a:noFill/>
          </a:ln>
        </p:spPr>
      </p:pic>
      <p:pic>
        <p:nvPicPr>
          <p:cNvPr id="4" name="Рисунок 3" descr="http://school4.chernyahovsk.ru/upload/iblock/111/photo8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3547" y="3550220"/>
            <a:ext cx="5130453" cy="3307780"/>
          </a:xfrm>
          <a:prstGeom prst="rect">
            <a:avLst/>
          </a:prstGeom>
          <a:noFill/>
          <a:ln>
            <a:noFill/>
          </a:ln>
        </p:spPr>
      </p:pic>
    </p:spTree>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779912" cy="6858000"/>
          </a:xfrm>
        </p:spPr>
        <p:txBody>
          <a:bodyPr>
            <a:normAutofit fontScale="90000"/>
          </a:bodyPr>
          <a:lstStyle/>
          <a:p>
            <a:r>
              <a:rPr lang="ru-RU" sz="2000" dirty="0" err="1"/>
              <a:t>Свят-вечір</a:t>
            </a:r>
            <a:r>
              <a:rPr lang="ru-RU" sz="2000" dirty="0"/>
              <a:t> (</a:t>
            </a:r>
            <a:r>
              <a:rPr lang="ru-RU" sz="2000" dirty="0" err="1"/>
              <a:t>багата</a:t>
            </a:r>
            <a:r>
              <a:rPr lang="ru-RU" sz="2000" dirty="0"/>
              <a:t> кутя, </a:t>
            </a:r>
            <a:r>
              <a:rPr lang="ru-RU" sz="2000" dirty="0" err="1"/>
              <a:t>вілія</a:t>
            </a:r>
            <a:r>
              <a:rPr lang="ru-RU" sz="2000" dirty="0"/>
              <a:t>, коляда) — </a:t>
            </a:r>
            <a:r>
              <a:rPr lang="ru-RU" sz="2000" dirty="0" err="1"/>
              <a:t>вечір</a:t>
            </a:r>
            <a:r>
              <a:rPr lang="ru-RU" sz="2000" dirty="0"/>
              <a:t> 24 </a:t>
            </a:r>
            <a:r>
              <a:rPr lang="ru-RU" sz="2000" dirty="0" err="1"/>
              <a:t>грудня</a:t>
            </a:r>
            <a:r>
              <a:rPr lang="ru-RU" sz="2000" dirty="0"/>
              <a:t> за ст. ст. </a:t>
            </a:r>
            <a:r>
              <a:rPr lang="ru-RU" sz="2000" dirty="0" err="1"/>
              <a:t>напередодні</a:t>
            </a:r>
            <a:r>
              <a:rPr lang="ru-RU" sz="2000" dirty="0"/>
              <a:t> </a:t>
            </a:r>
            <a:r>
              <a:rPr lang="ru-RU" sz="2000" dirty="0" err="1"/>
              <a:t>Різдва</a:t>
            </a:r>
            <a:r>
              <a:rPr lang="ru-RU" sz="2000" dirty="0"/>
              <a:t>. З ним </a:t>
            </a:r>
            <a:r>
              <a:rPr lang="ru-RU" sz="2000" dirty="0" err="1"/>
              <a:t>було</a:t>
            </a:r>
            <a:r>
              <a:rPr lang="ru-RU" sz="2000" dirty="0"/>
              <a:t> </a:t>
            </a:r>
            <a:r>
              <a:rPr lang="ru-RU" sz="2000" dirty="0" err="1"/>
              <a:t>пов'язано</a:t>
            </a:r>
            <a:r>
              <a:rPr lang="ru-RU" sz="2000" dirty="0"/>
              <a:t> </a:t>
            </a:r>
            <a:r>
              <a:rPr lang="ru-RU" sz="2000" dirty="0" err="1"/>
              <a:t>багато</a:t>
            </a:r>
            <a:r>
              <a:rPr lang="ru-RU" sz="2000" dirty="0"/>
              <a:t> </a:t>
            </a:r>
            <a:r>
              <a:rPr lang="ru-RU" sz="2000" dirty="0" err="1"/>
              <a:t>звичаїв</a:t>
            </a:r>
            <a:r>
              <a:rPr lang="ru-RU" sz="2000" dirty="0"/>
              <a:t> </a:t>
            </a:r>
            <a:r>
              <a:rPr lang="ru-RU" sz="2000" dirty="0" err="1"/>
              <a:t>і</a:t>
            </a:r>
            <a:r>
              <a:rPr lang="ru-RU" sz="2000" dirty="0"/>
              <a:t> </a:t>
            </a:r>
            <a:r>
              <a:rPr lang="ru-RU" sz="2000" dirty="0" err="1"/>
              <a:t>обрядів</a:t>
            </a:r>
            <a:r>
              <a:rPr lang="ru-RU" sz="2000" dirty="0"/>
              <a:t>. </a:t>
            </a:r>
            <a:br>
              <a:rPr lang="ru-RU" sz="2000" dirty="0"/>
            </a:br>
            <a:r>
              <a:rPr lang="ru-RU" sz="2000" dirty="0"/>
              <a:t>24 </a:t>
            </a:r>
            <a:r>
              <a:rPr lang="ru-RU" sz="2000" dirty="0" err="1"/>
              <a:t>грудня</a:t>
            </a:r>
            <a:r>
              <a:rPr lang="ru-RU" sz="2000" dirty="0"/>
              <a:t> </a:t>
            </a:r>
            <a:r>
              <a:rPr lang="ru-RU" sz="2000" dirty="0" err="1"/>
              <a:t>нічого</a:t>
            </a:r>
            <a:r>
              <a:rPr lang="ru-RU" sz="2000" dirty="0"/>
              <a:t> не </a:t>
            </a:r>
            <a:r>
              <a:rPr lang="ru-RU" sz="2000" dirty="0" err="1"/>
              <a:t>їли</a:t>
            </a:r>
            <a:r>
              <a:rPr lang="ru-RU" sz="2000" dirty="0"/>
              <a:t> до </a:t>
            </a:r>
            <a:r>
              <a:rPr lang="ru-RU" sz="2000" dirty="0" err="1"/>
              <a:t>вечора</a:t>
            </a:r>
            <a:r>
              <a:rPr lang="ru-RU" sz="2000" dirty="0"/>
              <a:t>, </a:t>
            </a:r>
            <a:r>
              <a:rPr lang="ru-RU" sz="2000" dirty="0" err="1"/>
              <a:t>поки</a:t>
            </a:r>
            <a:r>
              <a:rPr lang="ru-RU" sz="2000" dirty="0"/>
              <a:t> не </a:t>
            </a:r>
            <a:r>
              <a:rPr lang="ru-RU" sz="2000" dirty="0" err="1"/>
              <a:t>з'являлася</a:t>
            </a:r>
            <a:r>
              <a:rPr lang="ru-RU" sz="2000" dirty="0"/>
              <a:t> перша зоря на </a:t>
            </a:r>
            <a:r>
              <a:rPr lang="ru-RU" sz="2000" dirty="0" err="1"/>
              <a:t>небі</a:t>
            </a:r>
            <a:r>
              <a:rPr lang="ru-RU" sz="2000" dirty="0"/>
              <a:t> (</a:t>
            </a:r>
            <a:r>
              <a:rPr lang="ru-RU" sz="2000" dirty="0" err="1"/>
              <a:t>вірили</a:t>
            </a:r>
            <a:r>
              <a:rPr lang="ru-RU" sz="2000" dirty="0"/>
              <a:t>, </a:t>
            </a:r>
            <a:r>
              <a:rPr lang="ru-RU" sz="2000" dirty="0" err="1"/>
              <a:t>що</a:t>
            </a:r>
            <a:r>
              <a:rPr lang="ru-RU" sz="2000" dirty="0"/>
              <a:t> </a:t>
            </a:r>
            <a:r>
              <a:rPr lang="ru-RU" sz="2000" dirty="0" err="1"/>
              <a:t>саме</a:t>
            </a:r>
            <a:r>
              <a:rPr lang="ru-RU" sz="2000" dirty="0"/>
              <a:t> в </a:t>
            </a:r>
            <a:r>
              <a:rPr lang="ru-RU" sz="2000" dirty="0" err="1"/>
              <a:t>цей</a:t>
            </a:r>
            <a:r>
              <a:rPr lang="ru-RU" sz="2000" dirty="0"/>
              <a:t> час </a:t>
            </a:r>
            <a:r>
              <a:rPr lang="ru-RU" sz="2000" dirty="0" err="1"/>
              <a:t>народився</a:t>
            </a:r>
            <a:r>
              <a:rPr lang="ru-RU" sz="2000" dirty="0"/>
              <a:t> </a:t>
            </a:r>
            <a:r>
              <a:rPr lang="ru-RU" sz="2000" dirty="0" err="1"/>
              <a:t>Ісус</a:t>
            </a:r>
            <a:r>
              <a:rPr lang="ru-RU" sz="2000" dirty="0"/>
              <a:t> Христос). </a:t>
            </a:r>
            <a:r>
              <a:rPr lang="ru-RU" sz="2000" dirty="0" err="1"/>
              <a:t>Підготовка</a:t>
            </a:r>
            <a:r>
              <a:rPr lang="ru-RU" sz="2000" dirty="0"/>
              <a:t> до </a:t>
            </a:r>
            <a:r>
              <a:rPr lang="ru-RU" sz="2000" dirty="0" err="1"/>
              <a:t>святкової</a:t>
            </a:r>
            <a:r>
              <a:rPr lang="ru-RU" sz="2000" dirty="0"/>
              <a:t> </a:t>
            </a:r>
            <a:r>
              <a:rPr lang="ru-RU" sz="2000" dirty="0" err="1"/>
              <a:t>вечері</a:t>
            </a:r>
            <a:r>
              <a:rPr lang="ru-RU" sz="2000" dirty="0"/>
              <a:t> носила </a:t>
            </a:r>
            <a:r>
              <a:rPr lang="ru-RU" sz="2000" dirty="0" err="1"/>
              <a:t>урочистий</a:t>
            </a:r>
            <a:r>
              <a:rPr lang="ru-RU" sz="2000" dirty="0"/>
              <a:t> характер </a:t>
            </a:r>
            <a:r>
              <a:rPr lang="ru-RU" sz="2000" dirty="0" err="1"/>
              <a:t>і</a:t>
            </a:r>
            <a:r>
              <a:rPr lang="ru-RU" sz="2000" dirty="0"/>
              <a:t> </a:t>
            </a:r>
            <a:r>
              <a:rPr lang="ru-RU" sz="2000" dirty="0" err="1"/>
              <a:t>розгорталася</a:t>
            </a:r>
            <a:r>
              <a:rPr lang="ru-RU" sz="2000" dirty="0"/>
              <a:t> як </a:t>
            </a:r>
            <a:r>
              <a:rPr lang="ru-RU" sz="2000" dirty="0" err="1"/>
              <a:t>справжній</a:t>
            </a:r>
            <a:r>
              <a:rPr lang="ru-RU" sz="2000" dirty="0"/>
              <a:t> ритуал. </a:t>
            </a:r>
            <a:br>
              <a:rPr lang="ru-RU" sz="2000" dirty="0"/>
            </a:br>
            <a:r>
              <a:rPr lang="ru-RU" sz="2000" dirty="0"/>
              <a:t>До </a:t>
            </a:r>
            <a:r>
              <a:rPr lang="ru-RU" sz="2000" dirty="0" err="1"/>
              <a:t>Свят-вечір</a:t>
            </a:r>
            <a:r>
              <a:rPr lang="ru-RU" sz="2000" dirty="0"/>
              <a:t> </a:t>
            </a:r>
            <a:r>
              <a:rPr lang="ru-RU" sz="2000" dirty="0" err="1"/>
              <a:t>готували</a:t>
            </a:r>
            <a:r>
              <a:rPr lang="ru-RU" sz="2000" dirty="0"/>
              <a:t> </a:t>
            </a:r>
            <a:r>
              <a:rPr lang="ru-RU" sz="2000" dirty="0" err="1"/>
              <a:t>чітко</a:t>
            </a:r>
            <a:r>
              <a:rPr lang="ru-RU" sz="2000" dirty="0"/>
              <a:t> </a:t>
            </a:r>
            <a:r>
              <a:rPr lang="ru-RU" sz="2000" dirty="0" err="1"/>
              <a:t>визначену</a:t>
            </a:r>
            <a:r>
              <a:rPr lang="ru-RU" sz="2000" dirty="0"/>
              <a:t> </a:t>
            </a:r>
            <a:r>
              <a:rPr lang="ru-RU" sz="2000" dirty="0" err="1"/>
              <a:t>кількість</a:t>
            </a:r>
            <a:r>
              <a:rPr lang="ru-RU" sz="2000" dirty="0"/>
              <a:t> </a:t>
            </a:r>
            <a:r>
              <a:rPr lang="ru-RU" sz="2000" dirty="0" err="1"/>
              <a:t>страв</a:t>
            </a:r>
            <a:r>
              <a:rPr lang="ru-RU" sz="2000" dirty="0"/>
              <a:t> (7, 9 </a:t>
            </a:r>
            <a:r>
              <a:rPr lang="ru-RU" sz="2000" dirty="0" err="1"/>
              <a:t>чи</a:t>
            </a:r>
            <a:r>
              <a:rPr lang="ru-RU" sz="2000" dirty="0"/>
              <a:t> 12), </a:t>
            </a:r>
            <a:r>
              <a:rPr lang="ru-RU" sz="2000" dirty="0" err="1"/>
              <a:t>використовуючи</a:t>
            </a:r>
            <a:r>
              <a:rPr lang="ru-RU" sz="2000" dirty="0"/>
              <a:t> </a:t>
            </a:r>
            <a:r>
              <a:rPr lang="ru-RU" sz="2000" dirty="0" err="1"/>
              <a:t>майже</a:t>
            </a:r>
            <a:r>
              <a:rPr lang="ru-RU" sz="2000" dirty="0"/>
              <a:t> </a:t>
            </a:r>
            <a:r>
              <a:rPr lang="ru-RU" sz="2000" dirty="0" err="1"/>
              <a:t>всі</a:t>
            </a:r>
            <a:r>
              <a:rPr lang="ru-RU" sz="2000" dirty="0"/>
              <a:t> </a:t>
            </a:r>
            <a:r>
              <a:rPr lang="ru-RU" sz="2000" dirty="0" err="1"/>
              <a:t>наявні</a:t>
            </a:r>
            <a:r>
              <a:rPr lang="ru-RU" sz="2000" dirty="0"/>
              <a:t> у </a:t>
            </a:r>
            <a:r>
              <a:rPr lang="ru-RU" sz="2000" dirty="0" err="1"/>
              <a:t>господарстві</a:t>
            </a:r>
            <a:r>
              <a:rPr lang="ru-RU" sz="2000" dirty="0"/>
              <a:t> </a:t>
            </a:r>
            <a:r>
              <a:rPr lang="ru-RU" sz="2000" dirty="0" err="1"/>
              <a:t>продукти</a:t>
            </a:r>
            <a:r>
              <a:rPr lang="ru-RU" sz="2000" dirty="0"/>
              <a:t>, за </a:t>
            </a:r>
            <a:r>
              <a:rPr lang="ru-RU" sz="2000" dirty="0" err="1"/>
              <a:t>винятком</a:t>
            </a:r>
            <a:r>
              <a:rPr lang="ru-RU" sz="2000" dirty="0"/>
              <a:t> </a:t>
            </a:r>
            <a:r>
              <a:rPr lang="ru-RU" sz="2000" dirty="0" err="1"/>
              <a:t>скоромних</a:t>
            </a:r>
            <a:r>
              <a:rPr lang="ru-RU" sz="2000" dirty="0"/>
              <a:t>. </a:t>
            </a:r>
            <a:r>
              <a:rPr lang="ru-RU" sz="2000" dirty="0" err="1"/>
              <a:t>Господар</a:t>
            </a:r>
            <a:r>
              <a:rPr lang="ru-RU" sz="2000" dirty="0"/>
              <a:t> курив ладаном у </a:t>
            </a:r>
            <a:r>
              <a:rPr lang="ru-RU" sz="2000" dirty="0" err="1"/>
              <a:t>хаті</a:t>
            </a:r>
            <a:r>
              <a:rPr lang="ru-RU" sz="2000" dirty="0"/>
              <a:t> </a:t>
            </a:r>
            <a:r>
              <a:rPr lang="ru-RU" sz="2000" dirty="0" err="1"/>
              <a:t>й</a:t>
            </a:r>
            <a:r>
              <a:rPr lang="ru-RU" sz="2000" dirty="0"/>
              <a:t> читав молитву, </a:t>
            </a:r>
            <a:r>
              <a:rPr lang="ru-RU" sz="2000" dirty="0" err="1"/>
              <a:t>щоб</a:t>
            </a:r>
            <a:r>
              <a:rPr lang="ru-RU" sz="2000" dirty="0"/>
              <a:t> </a:t>
            </a:r>
            <a:r>
              <a:rPr lang="ru-RU" sz="2000" dirty="0" err="1"/>
              <a:t>відвернути</a:t>
            </a:r>
            <a:r>
              <a:rPr lang="ru-RU" sz="2000" dirty="0"/>
              <a:t> </a:t>
            </a:r>
            <a:r>
              <a:rPr lang="ru-RU" sz="2000" dirty="0" err="1"/>
              <a:t>злі</a:t>
            </a:r>
            <a:r>
              <a:rPr lang="ru-RU" sz="2000" dirty="0"/>
              <a:t> </a:t>
            </a:r>
            <a:r>
              <a:rPr lang="ru-RU" sz="2000" dirty="0" err="1"/>
              <a:t>сили</a:t>
            </a:r>
            <a:r>
              <a:rPr lang="ru-RU" sz="2000" dirty="0"/>
              <a:t>. </a:t>
            </a:r>
            <a:r>
              <a:rPr lang="ru-RU" sz="2000" dirty="0" err="1"/>
              <a:t>Захисну</a:t>
            </a:r>
            <a:r>
              <a:rPr lang="ru-RU" sz="2000" dirty="0"/>
              <a:t> </a:t>
            </a:r>
            <a:r>
              <a:rPr lang="ru-RU" sz="2000" dirty="0" err="1"/>
              <a:t>функцію</a:t>
            </a:r>
            <a:r>
              <a:rPr lang="ru-RU" sz="2000" dirty="0"/>
              <a:t> </a:t>
            </a:r>
            <a:r>
              <a:rPr lang="ru-RU" sz="2000" dirty="0" err="1"/>
              <a:t>виконували</a:t>
            </a:r>
            <a:r>
              <a:rPr lang="ru-RU" sz="2000" dirty="0"/>
              <a:t> </a:t>
            </a:r>
            <a:r>
              <a:rPr lang="ru-RU" sz="2000" dirty="0" err="1"/>
              <a:t>також</a:t>
            </a:r>
            <a:r>
              <a:rPr lang="ru-RU" sz="2000" dirty="0"/>
              <a:t> </a:t>
            </a:r>
            <a:r>
              <a:rPr lang="ru-RU" sz="2000" dirty="0" err="1"/>
              <a:t>звичаї</a:t>
            </a:r>
            <a:r>
              <a:rPr lang="ru-RU" sz="2000" dirty="0"/>
              <a:t> </a:t>
            </a:r>
            <a:r>
              <a:rPr lang="ru-RU" sz="2000" dirty="0" err="1"/>
              <a:t>закликання</a:t>
            </a:r>
            <a:r>
              <a:rPr lang="ru-RU" sz="2000" dirty="0"/>
              <a:t> морозу, обряди, </a:t>
            </a:r>
            <a:r>
              <a:rPr lang="ru-RU" sz="2000" dirty="0" err="1"/>
              <a:t>якими</a:t>
            </a:r>
            <a:r>
              <a:rPr lang="ru-RU" sz="2000" dirty="0"/>
              <a:t> </a:t>
            </a:r>
            <a:r>
              <a:rPr lang="ru-RU" sz="2000" dirty="0" err="1"/>
              <a:t>застерігалися</a:t>
            </a:r>
            <a:r>
              <a:rPr lang="ru-RU" sz="2000" dirty="0"/>
              <a:t> </a:t>
            </a:r>
            <a:r>
              <a:rPr lang="ru-RU" sz="2000" dirty="0" err="1"/>
              <a:t>від</a:t>
            </a:r>
            <a:r>
              <a:rPr lang="ru-RU" sz="2000" dirty="0"/>
              <a:t> </a:t>
            </a:r>
            <a:r>
              <a:rPr lang="ru-RU" sz="2000" dirty="0" err="1"/>
              <a:t>бурі</a:t>
            </a:r>
            <a:r>
              <a:rPr lang="ru-RU" sz="2000" dirty="0"/>
              <a:t>, </a:t>
            </a:r>
            <a:r>
              <a:rPr lang="ru-RU" sz="2000" dirty="0" err="1"/>
              <a:t>хижих</a:t>
            </a:r>
            <a:r>
              <a:rPr lang="ru-RU" sz="2000" dirty="0"/>
              <a:t> </a:t>
            </a:r>
            <a:r>
              <a:rPr lang="ru-RU" sz="2000" dirty="0" err="1"/>
              <a:t>звірів</a:t>
            </a:r>
            <a:r>
              <a:rPr lang="ru-RU" sz="2000" dirty="0"/>
              <a:t>, </a:t>
            </a:r>
            <a:r>
              <a:rPr lang="ru-RU" sz="2000" dirty="0" err="1"/>
              <a:t>відьом</a:t>
            </a:r>
            <a:r>
              <a:rPr lang="ru-RU" sz="2000" dirty="0"/>
              <a:t>, </a:t>
            </a:r>
            <a:r>
              <a:rPr lang="ru-RU" sz="2000" dirty="0" err="1"/>
              <a:t>чарівників</a:t>
            </a:r>
            <a:r>
              <a:rPr lang="ru-RU" sz="2000" dirty="0"/>
              <a:t> та </a:t>
            </a:r>
            <a:r>
              <a:rPr lang="ru-RU" sz="2000" dirty="0" err="1"/>
              <a:t>ін</a:t>
            </a:r>
            <a:r>
              <a:rPr lang="ru-RU" sz="2000" dirty="0"/>
              <a:t>. На </a:t>
            </a:r>
            <a:r>
              <a:rPr lang="ru-RU" sz="2000" dirty="0" err="1"/>
              <a:t>це</a:t>
            </a:r>
            <a:r>
              <a:rPr lang="ru-RU" sz="2000" dirty="0"/>
              <a:t> свято </a:t>
            </a:r>
            <a:r>
              <a:rPr lang="ru-RU" sz="2000" dirty="0" err="1"/>
              <a:t>було</a:t>
            </a:r>
            <a:r>
              <a:rPr lang="ru-RU" sz="2000" dirty="0"/>
              <a:t> </a:t>
            </a:r>
            <a:r>
              <a:rPr lang="ru-RU" sz="2000" dirty="0" err="1"/>
              <a:t>прийнято</a:t>
            </a:r>
            <a:r>
              <a:rPr lang="ru-RU" sz="2000" dirty="0"/>
              <a:t> </a:t>
            </a:r>
            <a:r>
              <a:rPr lang="ru-RU" sz="2000" dirty="0" err="1"/>
              <a:t>вшановувати</a:t>
            </a:r>
            <a:r>
              <a:rPr lang="ru-RU" sz="2000" dirty="0"/>
              <a:t> </a:t>
            </a:r>
            <a:r>
              <a:rPr lang="ru-RU" sz="2000" dirty="0" err="1"/>
              <a:t>померлих</a:t>
            </a:r>
            <a:r>
              <a:rPr lang="ru-RU" sz="2000" dirty="0"/>
              <a:t> </a:t>
            </a:r>
            <a:r>
              <a:rPr lang="ru-RU" sz="2000" dirty="0" err="1"/>
              <a:t>і</a:t>
            </a:r>
            <a:r>
              <a:rPr lang="ru-RU" sz="2000" dirty="0"/>
              <a:t> </a:t>
            </a:r>
            <a:r>
              <a:rPr lang="ru-RU" sz="2000" dirty="0" err="1"/>
              <a:t>живих</a:t>
            </a:r>
            <a:r>
              <a:rPr lang="ru-RU" sz="2000" dirty="0"/>
              <a:t> </a:t>
            </a:r>
            <a:r>
              <a:rPr lang="ru-RU" sz="2000" dirty="0" err="1"/>
              <a:t>родичів</a:t>
            </a:r>
            <a:r>
              <a:rPr lang="ru-RU" sz="2000" dirty="0"/>
              <a:t>.</a:t>
            </a:r>
            <a:br>
              <a:rPr lang="ru-RU" sz="2000" dirty="0"/>
            </a:br>
            <a:endParaRPr lang="ru-RU" sz="2000" dirty="0"/>
          </a:p>
        </p:txBody>
      </p:sp>
      <p:pic>
        <p:nvPicPr>
          <p:cNvPr id="3" name="Рисунок 2" descr="http://vikna.if.ua/images/n/stil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4902" y="1700808"/>
            <a:ext cx="5436096" cy="4286250"/>
          </a:xfrm>
          <a:prstGeom prst="rect">
            <a:avLst/>
          </a:prstGeom>
          <a:noFill/>
          <a:ln>
            <a:noFill/>
          </a:ln>
        </p:spPr>
      </p:pic>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707904" cy="6858000"/>
          </a:xfrm>
        </p:spPr>
        <p:txBody>
          <a:bodyPr>
            <a:normAutofit/>
          </a:bodyPr>
          <a:lstStyle/>
          <a:p>
            <a:r>
              <a:rPr lang="ru-RU" sz="1600" dirty="0" err="1"/>
              <a:t>Колядування</a:t>
            </a:r>
            <a:r>
              <a:rPr lang="ru-RU" sz="1600" dirty="0"/>
              <a:t> - </a:t>
            </a:r>
            <a:r>
              <a:rPr lang="ru-RU" sz="1600" dirty="0" err="1"/>
              <a:t>давній</a:t>
            </a:r>
            <a:r>
              <a:rPr lang="ru-RU" sz="1600" dirty="0"/>
              <a:t> </a:t>
            </a:r>
            <a:r>
              <a:rPr lang="ru-RU" sz="1600" dirty="0" err="1"/>
              <a:t>звичай</a:t>
            </a:r>
            <a:r>
              <a:rPr lang="ru-RU" sz="1600" dirty="0"/>
              <a:t> </a:t>
            </a:r>
            <a:r>
              <a:rPr lang="ru-RU" sz="1600" dirty="0" err="1"/>
              <a:t>зимових</a:t>
            </a:r>
            <a:r>
              <a:rPr lang="ru-RU" sz="1600" dirty="0"/>
              <a:t> (</a:t>
            </a:r>
            <a:r>
              <a:rPr lang="ru-RU" sz="1600" dirty="0" err="1"/>
              <a:t>переважно</a:t>
            </a:r>
            <a:r>
              <a:rPr lang="ru-RU" sz="1600" dirty="0"/>
              <a:t> </a:t>
            </a:r>
            <a:r>
              <a:rPr lang="ru-RU" sz="1600" dirty="0" err="1"/>
              <a:t>різдвяних</a:t>
            </a:r>
            <a:r>
              <a:rPr lang="ru-RU" sz="1600" dirty="0"/>
              <a:t>) </a:t>
            </a:r>
            <a:r>
              <a:rPr lang="ru-RU" sz="1600" dirty="0" err="1"/>
              <a:t>обходів</a:t>
            </a:r>
            <a:r>
              <a:rPr lang="ru-RU" sz="1600" dirty="0"/>
              <a:t> </a:t>
            </a:r>
            <a:r>
              <a:rPr lang="ru-RU" sz="1600" dirty="0" err="1"/>
              <a:t>із</a:t>
            </a:r>
            <a:r>
              <a:rPr lang="ru-RU" sz="1600" dirty="0"/>
              <a:t> </a:t>
            </a:r>
            <a:r>
              <a:rPr lang="ru-RU" sz="1600" dirty="0" err="1"/>
              <a:t>виконанням</a:t>
            </a:r>
            <a:r>
              <a:rPr lang="ru-RU" sz="1600" dirty="0"/>
              <a:t> </a:t>
            </a:r>
            <a:r>
              <a:rPr lang="ru-RU" sz="1600" dirty="0" err="1"/>
              <a:t>величально-поздоровчих</a:t>
            </a:r>
            <a:r>
              <a:rPr lang="ru-RU" sz="1600" dirty="0"/>
              <a:t> </a:t>
            </a:r>
            <a:r>
              <a:rPr lang="ru-RU" sz="1600" dirty="0" err="1"/>
              <a:t>пісень</a:t>
            </a:r>
            <a:r>
              <a:rPr lang="ru-RU" sz="1600" dirty="0"/>
              <a:t> (колядок) </a:t>
            </a:r>
            <a:r>
              <a:rPr lang="ru-RU" sz="1600" dirty="0" err="1"/>
              <a:t>і</a:t>
            </a:r>
            <a:r>
              <a:rPr lang="ru-RU" sz="1600" dirty="0"/>
              <a:t> </a:t>
            </a:r>
            <a:r>
              <a:rPr lang="ru-RU" sz="1600" dirty="0" err="1"/>
              <a:t>речитативних</a:t>
            </a:r>
            <a:r>
              <a:rPr lang="ru-RU" sz="1600" dirty="0"/>
              <a:t> формул (</a:t>
            </a:r>
            <a:r>
              <a:rPr lang="ru-RU" sz="1600" dirty="0" err="1"/>
              <a:t>віншівок</a:t>
            </a:r>
            <a:r>
              <a:rPr lang="ru-RU" sz="1600" dirty="0"/>
              <a:t>). </a:t>
            </a:r>
            <a:r>
              <a:rPr lang="ru-RU" sz="1600" dirty="0" err="1"/>
              <a:t>Група</a:t>
            </a:r>
            <a:r>
              <a:rPr lang="ru-RU" sz="1600" dirty="0"/>
              <a:t> </a:t>
            </a:r>
            <a:r>
              <a:rPr lang="ru-RU" sz="1600" dirty="0" err="1"/>
              <a:t>чоловіків</a:t>
            </a:r>
            <a:r>
              <a:rPr lang="ru-RU" sz="1600" dirty="0"/>
              <a:t>, </a:t>
            </a:r>
            <a:r>
              <a:rPr lang="ru-RU" sz="1600" dirty="0" err="1"/>
              <a:t>неодруженої</a:t>
            </a:r>
            <a:r>
              <a:rPr lang="ru-RU" sz="1600" dirty="0"/>
              <a:t> </a:t>
            </a:r>
            <a:r>
              <a:rPr lang="ru-RU" sz="1600" dirty="0" err="1"/>
              <a:t>молоді</a:t>
            </a:r>
            <a:r>
              <a:rPr lang="ru-RU" sz="1600" dirty="0"/>
              <a:t>, </a:t>
            </a:r>
            <a:r>
              <a:rPr lang="ru-RU" sz="1600" dirty="0" err="1"/>
              <a:t>дітей</a:t>
            </a:r>
            <a:r>
              <a:rPr lang="ru-RU" sz="1600" dirty="0"/>
              <a:t> заходила на </a:t>
            </a:r>
            <a:r>
              <a:rPr lang="ru-RU" sz="1600" dirty="0" err="1"/>
              <a:t>подвір'я</a:t>
            </a:r>
            <a:r>
              <a:rPr lang="ru-RU" sz="1600" dirty="0"/>
              <a:t> </a:t>
            </a:r>
            <a:r>
              <a:rPr lang="ru-RU" sz="1600" dirty="0" err="1"/>
              <a:t>кожної</a:t>
            </a:r>
            <a:r>
              <a:rPr lang="ru-RU" sz="1600" dirty="0"/>
              <a:t> </a:t>
            </a:r>
            <a:r>
              <a:rPr lang="ru-RU" sz="1600" dirty="0" err="1"/>
              <a:t>хати</a:t>
            </a:r>
            <a:r>
              <a:rPr lang="ru-RU" sz="1600" dirty="0"/>
              <a:t>, славила </a:t>
            </a:r>
            <a:r>
              <a:rPr lang="ru-RU" sz="1600" dirty="0" err="1"/>
              <a:t>господарів</a:t>
            </a:r>
            <a:r>
              <a:rPr lang="ru-RU" sz="1600" dirty="0"/>
              <a:t>, </a:t>
            </a:r>
            <a:r>
              <a:rPr lang="ru-RU" sz="1600" dirty="0" err="1"/>
              <a:t>бажала</a:t>
            </a:r>
            <a:r>
              <a:rPr lang="ru-RU" sz="1600" dirty="0"/>
              <a:t> </a:t>
            </a:r>
            <a:r>
              <a:rPr lang="ru-RU" sz="1600" dirty="0" err="1"/>
              <a:t>їм</a:t>
            </a:r>
            <a:r>
              <a:rPr lang="ru-RU" sz="1600" dirty="0"/>
              <a:t> </a:t>
            </a:r>
            <a:r>
              <a:rPr lang="ru-RU" sz="1600" dirty="0" err="1"/>
              <a:t>здоров'я</a:t>
            </a:r>
            <a:r>
              <a:rPr lang="ru-RU" sz="1600" dirty="0"/>
              <a:t>, </a:t>
            </a:r>
            <a:r>
              <a:rPr lang="ru-RU" sz="1600" dirty="0" err="1"/>
              <a:t>щастя</a:t>
            </a:r>
            <a:r>
              <a:rPr lang="ru-RU" sz="1600" dirty="0"/>
              <a:t>, щедрого </a:t>
            </a:r>
            <a:r>
              <a:rPr lang="ru-RU" sz="1600" dirty="0" err="1"/>
              <a:t>врожаю</a:t>
            </a:r>
            <a:r>
              <a:rPr lang="ru-RU" sz="1600" dirty="0"/>
              <a:t>, достатку, за </a:t>
            </a:r>
            <a:r>
              <a:rPr lang="ru-RU" sz="1600" dirty="0" err="1"/>
              <a:t>що</a:t>
            </a:r>
            <a:r>
              <a:rPr lang="ru-RU" sz="1600" dirty="0"/>
              <a:t> </a:t>
            </a:r>
            <a:r>
              <a:rPr lang="ru-RU" sz="1600" dirty="0" err="1"/>
              <a:t>отримувала</a:t>
            </a:r>
            <a:r>
              <a:rPr lang="ru-RU" sz="1600" dirty="0"/>
              <a:t> </a:t>
            </a:r>
            <a:r>
              <a:rPr lang="ru-RU" sz="1600" dirty="0" err="1"/>
              <a:t>певну</a:t>
            </a:r>
            <a:r>
              <a:rPr lang="ru-RU" sz="1600" dirty="0"/>
              <a:t> </a:t>
            </a:r>
            <a:r>
              <a:rPr lang="ru-RU" sz="1600" dirty="0" err="1"/>
              <a:t>винагороду</a:t>
            </a:r>
            <a:r>
              <a:rPr lang="ru-RU" sz="1600" dirty="0"/>
              <a:t>. В </a:t>
            </a:r>
            <a:r>
              <a:rPr lang="ru-RU" sz="1600" dirty="0" err="1"/>
              <a:t>основі</a:t>
            </a:r>
            <a:r>
              <a:rPr lang="ru-RU" sz="1600" dirty="0"/>
              <a:t> </a:t>
            </a:r>
            <a:r>
              <a:rPr lang="ru-RU" sz="1600" dirty="0" err="1"/>
              <a:t>цих</a:t>
            </a:r>
            <a:r>
              <a:rPr lang="ru-RU" sz="1600" dirty="0"/>
              <a:t> </a:t>
            </a:r>
            <a:r>
              <a:rPr lang="ru-RU" sz="1600" dirty="0" err="1"/>
              <a:t>обходів</a:t>
            </a:r>
            <a:r>
              <a:rPr lang="ru-RU" sz="1600" dirty="0"/>
              <a:t> лежала </a:t>
            </a:r>
            <a:r>
              <a:rPr lang="ru-RU" sz="1600" dirty="0" err="1"/>
              <a:t>магічна</a:t>
            </a:r>
            <a:r>
              <a:rPr lang="ru-RU" sz="1600" dirty="0"/>
              <a:t> </a:t>
            </a:r>
            <a:r>
              <a:rPr lang="ru-RU" sz="1600" dirty="0" err="1"/>
              <a:t>ідея</a:t>
            </a:r>
            <a:r>
              <a:rPr lang="ru-RU" sz="1600" dirty="0"/>
              <a:t> "</a:t>
            </a:r>
            <a:r>
              <a:rPr lang="ru-RU" sz="1600" dirty="0" err="1"/>
              <a:t>першого</a:t>
            </a:r>
            <a:r>
              <a:rPr lang="ru-RU" sz="1600" dirty="0"/>
              <a:t> дня", </a:t>
            </a:r>
            <a:r>
              <a:rPr lang="ru-RU" sz="1600" dirty="0" err="1"/>
              <a:t>згідно</a:t>
            </a:r>
            <a:r>
              <a:rPr lang="ru-RU" sz="1600" dirty="0"/>
              <a:t> </a:t>
            </a:r>
            <a:r>
              <a:rPr lang="ru-RU" sz="1600" dirty="0" err="1"/>
              <a:t>з</a:t>
            </a:r>
            <a:r>
              <a:rPr lang="ru-RU" sz="1600" dirty="0"/>
              <a:t> </a:t>
            </a:r>
            <a:r>
              <a:rPr lang="ru-RU" sz="1600" dirty="0" err="1"/>
              <a:t>якою</a:t>
            </a:r>
            <a:r>
              <a:rPr lang="ru-RU" sz="1600" dirty="0"/>
              <a:t> </a:t>
            </a:r>
            <a:r>
              <a:rPr lang="ru-RU" sz="1600" dirty="0" err="1"/>
              <a:t>побажання</a:t>
            </a:r>
            <a:r>
              <a:rPr lang="ru-RU" sz="1600" dirty="0"/>
              <a:t>, </a:t>
            </a:r>
            <a:r>
              <a:rPr lang="ru-RU" sz="1600" dirty="0" err="1"/>
              <a:t>висловлені</a:t>
            </a:r>
            <a:r>
              <a:rPr lang="ru-RU" sz="1600" dirty="0"/>
              <a:t> на </a:t>
            </a:r>
            <a:r>
              <a:rPr lang="ru-RU" sz="1600" dirty="0" err="1"/>
              <a:t>новорічні</a:t>
            </a:r>
            <a:r>
              <a:rPr lang="ru-RU" sz="1600" dirty="0"/>
              <a:t> святки, </a:t>
            </a:r>
            <a:r>
              <a:rPr lang="ru-RU" sz="1600" dirty="0" err="1"/>
              <a:t>мали</a:t>
            </a:r>
            <a:r>
              <a:rPr lang="ru-RU" sz="1600" dirty="0"/>
              <a:t> стати </a:t>
            </a:r>
            <a:r>
              <a:rPr lang="ru-RU" sz="1600" dirty="0" err="1"/>
              <a:t>реальністю</a:t>
            </a:r>
            <a:r>
              <a:rPr lang="ru-RU" sz="1600" dirty="0"/>
              <a:t>. </a:t>
            </a:r>
            <a:br>
              <a:rPr lang="ru-RU" sz="1600" dirty="0"/>
            </a:br>
            <a:endParaRPr lang="ru-RU" sz="1600" dirty="0"/>
          </a:p>
        </p:txBody>
      </p:sp>
      <p:pic>
        <p:nvPicPr>
          <p:cNvPr id="3" name="Рисунок 2" descr="http://www.buttia.kiev.ua/foto/Kol'aduvann'a/detalise/Pereselenn'a_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1844824"/>
            <a:ext cx="5436096" cy="3573016"/>
          </a:xfrm>
          <a:prstGeom prst="rect">
            <a:avLst/>
          </a:prstGeom>
          <a:noFill/>
          <a:ln>
            <a:noFill/>
          </a:ln>
        </p:spPr>
      </p:pic>
    </p:spTree>
  </p:cSld>
  <p:clrMapOvr>
    <a:masterClrMapping/>
  </p:clrMapOvr>
  <p:transition>
    <p:strips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4644008" cy="6629400"/>
          </a:xfrm>
        </p:spPr>
        <p:txBody>
          <a:bodyPr>
            <a:normAutofit/>
          </a:bodyPr>
          <a:lstStyle/>
          <a:p>
            <a:r>
              <a:rPr lang="ru-RU" sz="1800" dirty="0" err="1"/>
              <a:t>Щедрування</a:t>
            </a:r>
            <a:r>
              <a:rPr lang="ru-RU" sz="1800" dirty="0"/>
              <a:t> — </a:t>
            </a:r>
            <a:r>
              <a:rPr lang="ru-RU" sz="1800" dirty="0" err="1"/>
              <a:t>давній</a:t>
            </a:r>
            <a:r>
              <a:rPr lang="ru-RU" sz="1800" dirty="0"/>
              <a:t> </a:t>
            </a:r>
            <a:r>
              <a:rPr lang="ru-RU" sz="1800" dirty="0" err="1"/>
              <a:t>звичай</a:t>
            </a:r>
            <a:r>
              <a:rPr lang="ru-RU" sz="1800" dirty="0"/>
              <a:t> </a:t>
            </a:r>
            <a:r>
              <a:rPr lang="ru-RU" sz="1800" dirty="0" err="1"/>
              <a:t>новорічних</a:t>
            </a:r>
            <a:r>
              <a:rPr lang="ru-RU" sz="1800" dirty="0"/>
              <a:t> </a:t>
            </a:r>
            <a:r>
              <a:rPr lang="ru-RU" sz="1800" dirty="0" err="1"/>
              <a:t>обходів</a:t>
            </a:r>
            <a:r>
              <a:rPr lang="ru-RU" sz="1800" dirty="0"/>
              <a:t>, </a:t>
            </a:r>
            <a:r>
              <a:rPr lang="ru-RU" sz="1800" dirty="0" err="1"/>
              <a:t>під</a:t>
            </a:r>
            <a:r>
              <a:rPr lang="ru-RU" sz="1800" dirty="0"/>
              <a:t> час </a:t>
            </a:r>
            <a:r>
              <a:rPr lang="ru-RU" sz="1800" dirty="0" err="1"/>
              <a:t>яких</a:t>
            </a:r>
            <a:r>
              <a:rPr lang="ru-RU" sz="1800" dirty="0"/>
              <a:t> </a:t>
            </a:r>
            <a:r>
              <a:rPr lang="ru-RU" sz="1800" dirty="0" err="1"/>
              <a:t>групи</a:t>
            </a:r>
            <a:r>
              <a:rPr lang="ru-RU" sz="1800" dirty="0"/>
              <a:t> </a:t>
            </a:r>
            <a:r>
              <a:rPr lang="ru-RU" sz="1800" dirty="0" err="1"/>
              <a:t>щедрувальників</a:t>
            </a:r>
            <a:r>
              <a:rPr lang="ru-RU" sz="1800" dirty="0"/>
              <a:t> (</a:t>
            </a:r>
            <a:r>
              <a:rPr lang="ru-RU" sz="1800" dirty="0" err="1"/>
              <a:t>переважно</a:t>
            </a:r>
            <a:r>
              <a:rPr lang="ru-RU" sz="1800" dirty="0"/>
              <a:t> молодь) </a:t>
            </a:r>
            <a:r>
              <a:rPr lang="ru-RU" sz="1800" dirty="0" err="1"/>
              <a:t>піснями</a:t>
            </a:r>
            <a:r>
              <a:rPr lang="ru-RU" sz="1800" dirty="0"/>
              <a:t> славили </a:t>
            </a:r>
            <a:r>
              <a:rPr lang="ru-RU" sz="1800" dirty="0" err="1"/>
              <a:t>господарів</a:t>
            </a:r>
            <a:r>
              <a:rPr lang="ru-RU" sz="1800" dirty="0"/>
              <a:t>, </a:t>
            </a:r>
            <a:r>
              <a:rPr lang="ru-RU" sz="1800" dirty="0" err="1"/>
              <a:t>бажали</a:t>
            </a:r>
            <a:r>
              <a:rPr lang="ru-RU" sz="1800" dirty="0"/>
              <a:t> </a:t>
            </a:r>
            <a:r>
              <a:rPr lang="ru-RU" sz="1800" dirty="0" err="1"/>
              <a:t>їм</a:t>
            </a:r>
            <a:r>
              <a:rPr lang="ru-RU" sz="1800" dirty="0"/>
              <a:t> </a:t>
            </a:r>
            <a:r>
              <a:rPr lang="ru-RU" sz="1800" dirty="0" err="1"/>
              <a:t>здоров'я</a:t>
            </a:r>
            <a:r>
              <a:rPr lang="ru-RU" sz="1800" dirty="0"/>
              <a:t> </a:t>
            </a:r>
            <a:r>
              <a:rPr lang="ru-RU" sz="1800" dirty="0" err="1"/>
              <a:t>й</a:t>
            </a:r>
            <a:r>
              <a:rPr lang="ru-RU" sz="1800" dirty="0"/>
              <a:t> достатку, за </a:t>
            </a:r>
            <a:r>
              <a:rPr lang="ru-RU" sz="1800" dirty="0" err="1"/>
              <a:t>що</a:t>
            </a:r>
            <a:r>
              <a:rPr lang="ru-RU" sz="1800" dirty="0"/>
              <a:t> </a:t>
            </a:r>
            <a:r>
              <a:rPr lang="ru-RU" sz="1800" dirty="0" err="1"/>
              <a:t>отримували</a:t>
            </a:r>
            <a:r>
              <a:rPr lang="ru-RU" sz="1800" dirty="0"/>
              <a:t> </a:t>
            </a:r>
            <a:r>
              <a:rPr lang="ru-RU" sz="1800" dirty="0" err="1"/>
              <a:t>винагороду</a:t>
            </a:r>
            <a:r>
              <a:rPr lang="ru-RU" sz="1800" dirty="0"/>
              <a:t>. </a:t>
            </a:r>
            <a:r>
              <a:rPr lang="ru-RU" sz="1800" dirty="0" err="1"/>
              <a:t>Щедрування</a:t>
            </a:r>
            <a:r>
              <a:rPr lang="ru-RU" sz="1800" dirty="0"/>
              <a:t> </a:t>
            </a:r>
            <a:r>
              <a:rPr lang="ru-RU" sz="1800" dirty="0" err="1"/>
              <a:t>супроводжувалось</a:t>
            </a:r>
            <a:r>
              <a:rPr lang="ru-RU" sz="1800" dirty="0"/>
              <a:t> </a:t>
            </a:r>
            <a:r>
              <a:rPr lang="ru-RU" sz="1800" dirty="0" err="1"/>
              <a:t>магічними</a:t>
            </a:r>
            <a:r>
              <a:rPr lang="ru-RU" sz="1800" dirty="0"/>
              <a:t> </a:t>
            </a:r>
            <a:r>
              <a:rPr lang="ru-RU" sz="1800" dirty="0" err="1"/>
              <a:t>діями</a:t>
            </a:r>
            <a:r>
              <a:rPr lang="ru-RU" sz="1800" dirty="0"/>
              <a:t>, </a:t>
            </a:r>
            <a:r>
              <a:rPr lang="ru-RU" sz="1800" dirty="0" err="1"/>
              <a:t>музикою</a:t>
            </a:r>
            <a:r>
              <a:rPr lang="ru-RU" sz="1800" dirty="0"/>
              <a:t>, </a:t>
            </a:r>
            <a:r>
              <a:rPr lang="ru-RU" sz="1800" dirty="0" err="1"/>
              <a:t>танцями</a:t>
            </a:r>
            <a:r>
              <a:rPr lang="ru-RU" sz="1800" dirty="0"/>
              <a:t>, </a:t>
            </a:r>
            <a:r>
              <a:rPr lang="ru-RU" sz="1800" dirty="0" err="1"/>
              <a:t>пантомімою</a:t>
            </a:r>
            <a:r>
              <a:rPr lang="ru-RU" sz="1800" dirty="0"/>
              <a:t>, </a:t>
            </a:r>
            <a:r>
              <a:rPr lang="ru-RU" sz="1800" dirty="0" err="1"/>
              <a:t>обрядовими</a:t>
            </a:r>
            <a:r>
              <a:rPr lang="ru-RU" sz="1800" dirty="0"/>
              <a:t> </a:t>
            </a:r>
            <a:r>
              <a:rPr lang="ru-RU" sz="1800" dirty="0" err="1"/>
              <a:t>іграми</a:t>
            </a:r>
            <a:r>
              <a:rPr lang="ru-RU" sz="1800" dirty="0"/>
              <a:t> </a:t>
            </a:r>
            <a:r>
              <a:rPr lang="ru-RU" sz="1800" dirty="0" err="1"/>
              <a:t>з</a:t>
            </a:r>
            <a:r>
              <a:rPr lang="ru-RU" sz="1800" dirty="0"/>
              <a:t> масками. </a:t>
            </a:r>
            <a:r>
              <a:rPr lang="ru-RU" sz="1800" dirty="0" err="1"/>
              <a:t>Обрядових</a:t>
            </a:r>
            <a:r>
              <a:rPr lang="ru-RU" sz="1800" dirty="0"/>
              <a:t> </a:t>
            </a:r>
            <a:r>
              <a:rPr lang="ru-RU" sz="1800" dirty="0" err="1"/>
              <a:t>новорічних</a:t>
            </a:r>
            <a:r>
              <a:rPr lang="ru-RU" sz="1800" dirty="0"/>
              <a:t> </a:t>
            </a:r>
            <a:r>
              <a:rPr lang="ru-RU" sz="1800" dirty="0" err="1"/>
              <a:t>пісень</a:t>
            </a:r>
            <a:r>
              <a:rPr lang="ru-RU" sz="1800" dirty="0"/>
              <a:t> — </a:t>
            </a:r>
            <a:r>
              <a:rPr lang="ru-RU" sz="1800" dirty="0" err="1"/>
              <a:t>щедрівок</a:t>
            </a:r>
            <a:r>
              <a:rPr lang="ru-RU" sz="1800" dirty="0"/>
              <a:t> (</a:t>
            </a:r>
            <a:r>
              <a:rPr lang="ru-RU" sz="1800" dirty="0" err="1"/>
              <a:t>різновид</a:t>
            </a:r>
            <a:r>
              <a:rPr lang="ru-RU" sz="1800" dirty="0"/>
              <a:t> колядок) </a:t>
            </a:r>
            <a:r>
              <a:rPr lang="ru-RU" sz="1800" dirty="0" err="1"/>
              <a:t>співали</a:t>
            </a:r>
            <a:r>
              <a:rPr lang="ru-RU" sz="1800" dirty="0"/>
              <a:t> </a:t>
            </a:r>
            <a:r>
              <a:rPr lang="ru-RU" sz="1800" dirty="0" err="1"/>
              <a:t>окремо</a:t>
            </a:r>
            <a:r>
              <a:rPr lang="ru-RU" sz="1800" dirty="0"/>
              <a:t> господарю, </a:t>
            </a:r>
            <a:r>
              <a:rPr lang="ru-RU" sz="1800" dirty="0" err="1"/>
              <a:t>господині</a:t>
            </a:r>
            <a:r>
              <a:rPr lang="ru-RU" sz="1800" dirty="0"/>
              <a:t>, </a:t>
            </a:r>
            <a:r>
              <a:rPr lang="ru-RU" sz="1800" dirty="0" err="1"/>
              <a:t>хлопцю</a:t>
            </a:r>
            <a:r>
              <a:rPr lang="ru-RU" sz="1800" dirty="0"/>
              <a:t>, </a:t>
            </a:r>
            <a:r>
              <a:rPr lang="ru-RU" sz="1800" dirty="0" err="1"/>
              <a:t>дівчині</a:t>
            </a:r>
            <a:r>
              <a:rPr lang="ru-RU" sz="1800" dirty="0"/>
              <a:t>, </a:t>
            </a:r>
            <a:r>
              <a:rPr lang="ru-RU" sz="1800" dirty="0" err="1"/>
              <a:t>усій</a:t>
            </a:r>
            <a:r>
              <a:rPr lang="ru-RU" sz="1800" dirty="0"/>
              <a:t> </a:t>
            </a:r>
            <a:r>
              <a:rPr lang="ru-RU" sz="1800" dirty="0" err="1"/>
              <a:t>родині</a:t>
            </a:r>
            <a:r>
              <a:rPr lang="ru-RU" sz="1800" dirty="0"/>
              <a:t>, </a:t>
            </a:r>
            <a:r>
              <a:rPr lang="ru-RU" sz="1800" dirty="0" err="1"/>
              <a:t>були</a:t>
            </a:r>
            <a:r>
              <a:rPr lang="ru-RU" sz="1800" dirty="0"/>
              <a:t> </a:t>
            </a:r>
            <a:r>
              <a:rPr lang="ru-RU" sz="1800" dirty="0" err="1"/>
              <a:t>щедрівки</a:t>
            </a:r>
            <a:r>
              <a:rPr lang="ru-RU" sz="1800" dirty="0"/>
              <a:t> </a:t>
            </a:r>
            <a:r>
              <a:rPr lang="ru-RU" sz="1800" dirty="0" err="1"/>
              <a:t>дитячі</a:t>
            </a:r>
            <a:r>
              <a:rPr lang="ru-RU" sz="1800" dirty="0"/>
              <a:t>, </a:t>
            </a:r>
            <a:r>
              <a:rPr lang="ru-RU" sz="1800" dirty="0" err="1"/>
              <a:t>жартівливі</a:t>
            </a:r>
            <a:r>
              <a:rPr lang="ru-RU" sz="1800" dirty="0"/>
              <a:t>, </a:t>
            </a:r>
            <a:r>
              <a:rPr lang="ru-RU" sz="1800" dirty="0" err="1"/>
              <a:t>пародійні</a:t>
            </a:r>
            <a:r>
              <a:rPr lang="ru-RU" sz="1800" dirty="0"/>
              <a:t>.</a:t>
            </a:r>
            <a:br>
              <a:rPr lang="ru-RU" sz="1800" dirty="0"/>
            </a:br>
            <a:r>
              <a:rPr lang="ru-RU" sz="1800" dirty="0"/>
              <a:t>На </a:t>
            </a:r>
            <a:r>
              <a:rPr lang="ru-RU" sz="1800" dirty="0" err="1"/>
              <a:t>відміну</a:t>
            </a:r>
            <a:r>
              <a:rPr lang="ru-RU" sz="1800" dirty="0"/>
              <a:t> </a:t>
            </a:r>
            <a:r>
              <a:rPr lang="ru-RU" sz="1800" dirty="0" err="1"/>
              <a:t>від</a:t>
            </a:r>
            <a:r>
              <a:rPr lang="ru-RU" sz="1800" dirty="0"/>
              <a:t> </a:t>
            </a:r>
            <a:r>
              <a:rPr lang="ru-RU" sz="1800" dirty="0" err="1"/>
              <a:t>колядування</a:t>
            </a:r>
            <a:r>
              <a:rPr lang="ru-RU" sz="1800" dirty="0"/>
              <a:t> </a:t>
            </a:r>
            <a:r>
              <a:rPr lang="ru-RU" sz="1800" dirty="0" err="1"/>
              <a:t>щедрування</a:t>
            </a:r>
            <a:r>
              <a:rPr lang="ru-RU" sz="1800" dirty="0"/>
              <a:t> </a:t>
            </a:r>
            <a:r>
              <a:rPr lang="ru-RU" sz="1800" dirty="0" err="1"/>
              <a:t>незначною</a:t>
            </a:r>
            <a:r>
              <a:rPr lang="ru-RU" sz="1800" dirty="0"/>
              <a:t> </a:t>
            </a:r>
            <a:r>
              <a:rPr lang="ru-RU" sz="1800" dirty="0" err="1"/>
              <a:t>мірою</a:t>
            </a:r>
            <a:r>
              <a:rPr lang="ru-RU" sz="1800" dirty="0"/>
              <a:t> </a:t>
            </a:r>
            <a:r>
              <a:rPr lang="ru-RU" sz="1800" dirty="0" err="1"/>
              <a:t>відчуло</a:t>
            </a:r>
            <a:r>
              <a:rPr lang="ru-RU" sz="1800" dirty="0"/>
              <a:t> </a:t>
            </a:r>
            <a:r>
              <a:rPr lang="ru-RU" sz="1800" dirty="0" err="1"/>
              <a:t>на</a:t>
            </a:r>
            <a:r>
              <a:rPr lang="ru-RU" sz="1800" dirty="0"/>
              <a:t> </a:t>
            </a:r>
            <a:r>
              <a:rPr lang="ru-RU" sz="1800" dirty="0" err="1"/>
              <a:t>собі</a:t>
            </a:r>
            <a:r>
              <a:rPr lang="ru-RU" sz="1800" dirty="0"/>
              <a:t> </a:t>
            </a:r>
            <a:r>
              <a:rPr lang="ru-RU" sz="1800" dirty="0" err="1"/>
              <a:t>вплив</a:t>
            </a:r>
            <a:r>
              <a:rPr lang="ru-RU" sz="1800" dirty="0"/>
              <a:t> </a:t>
            </a:r>
            <a:r>
              <a:rPr lang="ru-RU" sz="1800" dirty="0" err="1"/>
              <a:t>християнської</a:t>
            </a:r>
            <a:r>
              <a:rPr lang="ru-RU" sz="1800" dirty="0"/>
              <a:t> церкви. На </a:t>
            </a:r>
            <a:r>
              <a:rPr lang="ru-RU" sz="1800" dirty="0" err="1"/>
              <a:t>кінець</a:t>
            </a:r>
            <a:r>
              <a:rPr lang="ru-RU" sz="1800" dirty="0"/>
              <a:t> XIX ст. обряд </a:t>
            </a:r>
            <a:r>
              <a:rPr lang="ru-RU" sz="1800" dirty="0" err="1"/>
              <a:t>переважно</a:t>
            </a:r>
            <a:r>
              <a:rPr lang="ru-RU" sz="1800" dirty="0"/>
              <a:t> став </a:t>
            </a:r>
            <a:r>
              <a:rPr lang="ru-RU" sz="1800" dirty="0" err="1"/>
              <a:t>явищем</a:t>
            </a:r>
            <a:r>
              <a:rPr lang="ru-RU" sz="1800" dirty="0"/>
              <a:t> </a:t>
            </a:r>
            <a:r>
              <a:rPr lang="ru-RU" sz="1800" dirty="0" err="1"/>
              <a:t>народної</a:t>
            </a:r>
            <a:r>
              <a:rPr lang="ru-RU" sz="1800" dirty="0"/>
              <a:t> </a:t>
            </a:r>
            <a:r>
              <a:rPr lang="ru-RU" sz="1800" dirty="0" err="1"/>
              <a:t>художньої</a:t>
            </a:r>
            <a:r>
              <a:rPr lang="ru-RU" sz="1800" dirty="0"/>
              <a:t> </a:t>
            </a:r>
            <a:r>
              <a:rPr lang="ru-RU" sz="1800" dirty="0" err="1"/>
              <a:t>творчості</a:t>
            </a:r>
            <a:r>
              <a:rPr lang="ru-RU" sz="1800" dirty="0"/>
              <a:t>. Таким </a:t>
            </a:r>
            <a:r>
              <a:rPr lang="ru-RU" sz="1800" dirty="0" err="1"/>
              <a:t>він</a:t>
            </a:r>
            <a:r>
              <a:rPr lang="ru-RU" sz="1800" dirty="0"/>
              <a:t> </a:t>
            </a:r>
            <a:r>
              <a:rPr lang="ru-RU" sz="1800" dirty="0" err="1"/>
              <a:t>зберігся</a:t>
            </a:r>
            <a:r>
              <a:rPr lang="ru-RU" sz="1800" dirty="0"/>
              <a:t> </a:t>
            </a:r>
            <a:r>
              <a:rPr lang="ru-RU" sz="1800" dirty="0" err="1"/>
              <a:t>й</a:t>
            </a:r>
            <a:r>
              <a:rPr lang="ru-RU" sz="1800" dirty="0"/>
              <a:t> </a:t>
            </a:r>
            <a:r>
              <a:rPr lang="ru-RU" sz="1800" dirty="0" err="1"/>
              <a:t>до-сьогодні</a:t>
            </a:r>
            <a:r>
              <a:rPr lang="ru-RU" sz="1800" dirty="0"/>
              <a:t>. </a:t>
            </a:r>
            <a:br>
              <a:rPr lang="ru-RU" sz="1800" dirty="0"/>
            </a:br>
            <a:endParaRPr lang="ru-RU" sz="1800" dirty="0"/>
          </a:p>
        </p:txBody>
      </p:sp>
      <p:pic>
        <p:nvPicPr>
          <p:cNvPr id="3" name="Рисунок 2" descr="http://www.infoukes.com/ukremb/atlas-ukr/atl-7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1980" y="1916832"/>
            <a:ext cx="4499992" cy="3429000"/>
          </a:xfrm>
          <a:prstGeom prst="rect">
            <a:avLst/>
          </a:prstGeom>
          <a:noFill/>
          <a:ln>
            <a:noFill/>
          </a:ln>
        </p:spPr>
      </p:pic>
    </p:spTree>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563888" cy="6858000"/>
          </a:xfrm>
        </p:spPr>
        <p:txBody>
          <a:bodyPr>
            <a:normAutofit fontScale="90000"/>
          </a:bodyPr>
          <a:lstStyle/>
          <a:p>
            <a:r>
              <a:rPr lang="ru-RU" sz="1600" dirty="0" err="1"/>
              <a:t>Хрещення</a:t>
            </a:r>
            <a:r>
              <a:rPr lang="ru-RU" sz="1600" dirty="0"/>
              <a:t> (</a:t>
            </a:r>
            <a:r>
              <a:rPr lang="ru-RU" sz="1600" dirty="0" err="1"/>
              <a:t>Водохрещі</a:t>
            </a:r>
            <a:r>
              <a:rPr lang="ru-RU" sz="1600" dirty="0"/>
              <a:t>, </a:t>
            </a:r>
            <a:r>
              <a:rPr lang="ru-RU" sz="1600" dirty="0" err="1"/>
              <a:t>Водохреща</a:t>
            </a:r>
            <a:r>
              <a:rPr lang="ru-RU" sz="1600" dirty="0"/>
              <a:t>, </a:t>
            </a:r>
            <a:r>
              <a:rPr lang="ru-RU" sz="1600" dirty="0" err="1"/>
              <a:t>Ордань</a:t>
            </a:r>
            <a:r>
              <a:rPr lang="ru-RU" sz="1600" dirty="0"/>
              <a:t>, </a:t>
            </a:r>
            <a:r>
              <a:rPr lang="ru-RU" sz="1600" dirty="0" err="1"/>
              <a:t>Ардан</a:t>
            </a:r>
            <a:r>
              <a:rPr lang="ru-RU" sz="1600" dirty="0"/>
              <a:t>, Йордан) — </a:t>
            </a:r>
            <a:r>
              <a:rPr lang="ru-RU" sz="1600" dirty="0" err="1"/>
              <a:t>народний</a:t>
            </a:r>
            <a:r>
              <a:rPr lang="ru-RU" sz="1600" dirty="0"/>
              <a:t> </a:t>
            </a:r>
            <a:r>
              <a:rPr lang="ru-RU" sz="1600" dirty="0" err="1"/>
              <a:t>варіант</a:t>
            </a:r>
            <a:r>
              <a:rPr lang="ru-RU" sz="1600" dirty="0"/>
              <a:t> </a:t>
            </a:r>
            <a:r>
              <a:rPr lang="ru-RU" sz="1600" dirty="0" err="1"/>
              <a:t>християнського</a:t>
            </a:r>
            <a:r>
              <a:rPr lang="ru-RU" sz="1600" dirty="0"/>
              <a:t> свята </a:t>
            </a:r>
            <a:r>
              <a:rPr lang="ru-RU" sz="1600" dirty="0" err="1"/>
              <a:t>Богоявлення</a:t>
            </a:r>
            <a:r>
              <a:rPr lang="ru-RU" sz="1600" dirty="0"/>
              <a:t>.</a:t>
            </a:r>
            <a:br>
              <a:rPr lang="ru-RU" sz="1600" dirty="0"/>
            </a:br>
            <a:r>
              <a:rPr lang="ru-RU" sz="1600" dirty="0" err="1"/>
              <a:t>Відзначалося</a:t>
            </a:r>
            <a:r>
              <a:rPr lang="ru-RU" sz="1600" dirty="0"/>
              <a:t> 6 </a:t>
            </a:r>
            <a:r>
              <a:rPr lang="ru-RU" sz="1600" dirty="0" err="1"/>
              <a:t>січня</a:t>
            </a:r>
            <a:r>
              <a:rPr lang="ru-RU" sz="1600" dirty="0"/>
              <a:t> за ст. ст. </a:t>
            </a:r>
            <a:r>
              <a:rPr lang="ru-RU" sz="1600" dirty="0" err="1"/>
              <a:t>і</a:t>
            </a:r>
            <a:r>
              <a:rPr lang="ru-RU" sz="1600" dirty="0"/>
              <a:t> </a:t>
            </a:r>
            <a:r>
              <a:rPr lang="ru-RU" sz="1600" dirty="0" err="1"/>
              <a:t>знаменувало</a:t>
            </a:r>
            <a:r>
              <a:rPr lang="ru-RU" sz="1600" dirty="0"/>
              <a:t> собою </a:t>
            </a:r>
            <a:r>
              <a:rPr lang="ru-RU" sz="1600" dirty="0" err="1"/>
              <a:t>закінчення</a:t>
            </a:r>
            <a:r>
              <a:rPr lang="ru-RU" sz="1600" dirty="0"/>
              <a:t> </a:t>
            </a:r>
            <a:r>
              <a:rPr lang="ru-RU" sz="1600" dirty="0" err="1"/>
              <a:t>дванадцятиденного</a:t>
            </a:r>
            <a:r>
              <a:rPr lang="ru-RU" sz="1600" dirty="0"/>
              <a:t> </a:t>
            </a:r>
            <a:r>
              <a:rPr lang="ru-RU" sz="1600" dirty="0" err="1"/>
              <a:t>періоду</a:t>
            </a:r>
            <a:r>
              <a:rPr lang="ru-RU" sz="1600" dirty="0"/>
              <a:t> святок. </a:t>
            </a:r>
            <a:r>
              <a:rPr lang="ru-RU" sz="1600" dirty="0" err="1"/>
              <a:t>Xрещення</a:t>
            </a:r>
            <a:r>
              <a:rPr lang="ru-RU" sz="1600" dirty="0"/>
              <a:t> </a:t>
            </a:r>
            <a:r>
              <a:rPr lang="ru-RU" sz="1600" dirty="0" err="1"/>
              <a:t>увібрало</a:t>
            </a:r>
            <a:r>
              <a:rPr lang="ru-RU" sz="1600" dirty="0"/>
              <a:t> в себе </a:t>
            </a:r>
            <a:r>
              <a:rPr lang="ru-RU" sz="1600" dirty="0" err="1"/>
              <a:t>багато</a:t>
            </a:r>
            <a:r>
              <a:rPr lang="ru-RU" sz="1600" dirty="0"/>
              <a:t> </a:t>
            </a:r>
            <a:r>
              <a:rPr lang="ru-RU" sz="1600" dirty="0" err="1"/>
              <a:t>язичницьких</a:t>
            </a:r>
            <a:r>
              <a:rPr lang="ru-RU" sz="1600" dirty="0"/>
              <a:t> </a:t>
            </a:r>
            <a:r>
              <a:rPr lang="ru-RU" sz="1600" dirty="0" err="1"/>
              <a:t>і</a:t>
            </a:r>
            <a:r>
              <a:rPr lang="ru-RU" sz="1600" dirty="0"/>
              <a:t> </a:t>
            </a:r>
            <a:r>
              <a:rPr lang="ru-RU" sz="1600" dirty="0" err="1"/>
              <a:t>християнських</a:t>
            </a:r>
            <a:r>
              <a:rPr lang="ru-RU" sz="1600" dirty="0"/>
              <a:t> </a:t>
            </a:r>
            <a:r>
              <a:rPr lang="ru-RU" sz="1600" dirty="0" err="1"/>
              <a:t>обрядів</a:t>
            </a:r>
            <a:r>
              <a:rPr lang="ru-RU" sz="1600" dirty="0"/>
              <a:t>, </a:t>
            </a:r>
            <a:r>
              <a:rPr lang="ru-RU" sz="1600" dirty="0" err="1"/>
              <a:t>центральне</a:t>
            </a:r>
            <a:r>
              <a:rPr lang="ru-RU" sz="1600" dirty="0"/>
              <a:t> </a:t>
            </a:r>
            <a:r>
              <a:rPr lang="ru-RU" sz="1600" dirty="0" err="1"/>
              <a:t>місце</a:t>
            </a:r>
            <a:r>
              <a:rPr lang="ru-RU" sz="1600" dirty="0"/>
              <a:t> </a:t>
            </a:r>
            <a:r>
              <a:rPr lang="ru-RU" sz="1600" dirty="0" err="1"/>
              <a:t>серед</a:t>
            </a:r>
            <a:r>
              <a:rPr lang="ru-RU" sz="1600" dirty="0"/>
              <a:t> </a:t>
            </a:r>
            <a:r>
              <a:rPr lang="ru-RU" sz="1600" dirty="0" err="1"/>
              <a:t>яких</a:t>
            </a:r>
            <a:r>
              <a:rPr lang="ru-RU" sz="1600" dirty="0"/>
              <a:t> </a:t>
            </a:r>
            <a:r>
              <a:rPr lang="ru-RU" sz="1600" dirty="0" err="1"/>
              <a:t>займали</a:t>
            </a:r>
            <a:r>
              <a:rPr lang="ru-RU" sz="1600" dirty="0"/>
              <a:t> обряди, </a:t>
            </a:r>
            <a:r>
              <a:rPr lang="ru-RU" sz="1600" dirty="0" err="1"/>
              <a:t>пов'язані</a:t>
            </a:r>
            <a:r>
              <a:rPr lang="ru-RU" sz="1600" dirty="0"/>
              <a:t> </a:t>
            </a:r>
            <a:r>
              <a:rPr lang="ru-RU" sz="1600" dirty="0" err="1"/>
              <a:t>з</a:t>
            </a:r>
            <a:r>
              <a:rPr lang="ru-RU" sz="1600" dirty="0"/>
              <a:t> водою. </a:t>
            </a:r>
            <a:br>
              <a:rPr lang="ru-RU" sz="1600" dirty="0"/>
            </a:br>
            <a:r>
              <a:rPr lang="ru-RU" sz="1600" dirty="0" err="1"/>
              <a:t>Побутували</a:t>
            </a:r>
            <a:r>
              <a:rPr lang="ru-RU" sz="1600" dirty="0"/>
              <a:t> </a:t>
            </a:r>
            <a:r>
              <a:rPr lang="ru-RU" sz="1600" dirty="0" err="1"/>
              <a:t>численні</a:t>
            </a:r>
            <a:r>
              <a:rPr lang="ru-RU" sz="1600" dirty="0"/>
              <a:t> </a:t>
            </a:r>
            <a:r>
              <a:rPr lang="ru-RU" sz="1600" dirty="0" err="1"/>
              <a:t>новорічні</a:t>
            </a:r>
            <a:r>
              <a:rPr lang="ru-RU" sz="1600" dirty="0"/>
              <a:t> </a:t>
            </a:r>
            <a:r>
              <a:rPr lang="ru-RU" sz="1600" dirty="0" err="1"/>
              <a:t>прикмети</a:t>
            </a:r>
            <a:r>
              <a:rPr lang="ru-RU" sz="1600" dirty="0"/>
              <a:t> </a:t>
            </a:r>
            <a:r>
              <a:rPr lang="ru-RU" sz="1600" dirty="0" err="1"/>
              <a:t>й</a:t>
            </a:r>
            <a:r>
              <a:rPr lang="ru-RU" sz="1600" dirty="0"/>
              <a:t> </a:t>
            </a:r>
            <a:r>
              <a:rPr lang="ru-RU" sz="1600" dirty="0" err="1"/>
              <a:t>ворожіння</a:t>
            </a:r>
            <a:r>
              <a:rPr lang="ru-RU" sz="1600" dirty="0"/>
              <a:t>. Так, на </a:t>
            </a:r>
            <a:r>
              <a:rPr lang="ru-RU" sz="1600" dirty="0" err="1"/>
              <a:t>Полтавщині</a:t>
            </a:r>
            <a:r>
              <a:rPr lang="ru-RU" sz="1600" dirty="0"/>
              <a:t> у </a:t>
            </a:r>
            <a:r>
              <a:rPr lang="ru-RU" sz="1600" dirty="0" err="1"/>
              <a:t>новорічну</a:t>
            </a:r>
            <a:r>
              <a:rPr lang="ru-RU" sz="1600" dirty="0"/>
              <a:t> </a:t>
            </a:r>
            <a:r>
              <a:rPr lang="ru-RU" sz="1600" dirty="0" err="1"/>
              <a:t>ніч</a:t>
            </a:r>
            <a:r>
              <a:rPr lang="ru-RU" sz="1600" dirty="0"/>
              <a:t> </a:t>
            </a:r>
            <a:r>
              <a:rPr lang="ru-RU" sz="1600" dirty="0" err="1"/>
              <a:t>дивилися</a:t>
            </a:r>
            <a:r>
              <a:rPr lang="ru-RU" sz="1600" dirty="0"/>
              <a:t> на хмари: </a:t>
            </a:r>
            <a:r>
              <a:rPr lang="ru-RU" sz="1600" dirty="0" err="1"/>
              <a:t>якщо</a:t>
            </a:r>
            <a:r>
              <a:rPr lang="ru-RU" sz="1600" dirty="0"/>
              <a:t> вони </a:t>
            </a:r>
            <a:r>
              <a:rPr lang="ru-RU" sz="1600" dirty="0" err="1"/>
              <a:t>йшли</a:t>
            </a:r>
            <a:r>
              <a:rPr lang="ru-RU" sz="1600" dirty="0"/>
              <a:t> </a:t>
            </a:r>
            <a:r>
              <a:rPr lang="ru-RU" sz="1600" dirty="0" err="1"/>
              <a:t>з</a:t>
            </a:r>
            <a:r>
              <a:rPr lang="ru-RU" sz="1600" dirty="0"/>
              <a:t> </a:t>
            </a:r>
            <a:r>
              <a:rPr lang="ru-RU" sz="1600" dirty="0" err="1"/>
              <a:t>півдня</a:t>
            </a:r>
            <a:r>
              <a:rPr lang="ru-RU" sz="1600" dirty="0"/>
              <a:t>, </a:t>
            </a:r>
            <a:r>
              <a:rPr lang="ru-RU" sz="1600" dirty="0" err="1"/>
              <a:t>вірили</a:t>
            </a:r>
            <a:r>
              <a:rPr lang="ru-RU" sz="1600" dirty="0"/>
              <a:t>, </a:t>
            </a:r>
            <a:r>
              <a:rPr lang="ru-RU" sz="1600" dirty="0" err="1"/>
              <a:t>що</a:t>
            </a:r>
            <a:r>
              <a:rPr lang="ru-RU" sz="1600" dirty="0"/>
              <a:t> буде </a:t>
            </a:r>
            <a:r>
              <a:rPr lang="ru-RU" sz="1600" dirty="0" err="1"/>
              <a:t>врожай</a:t>
            </a:r>
            <a:r>
              <a:rPr lang="ru-RU" sz="1600" dirty="0"/>
              <a:t> на </a:t>
            </a:r>
            <a:r>
              <a:rPr lang="ru-RU" sz="1600" dirty="0" err="1"/>
              <a:t>ярину</a:t>
            </a:r>
            <a:r>
              <a:rPr lang="ru-RU" sz="1600" dirty="0"/>
              <a:t>, </a:t>
            </a:r>
            <a:r>
              <a:rPr lang="ru-RU" sz="1600" dirty="0" err="1"/>
              <a:t>якщо</a:t>
            </a:r>
            <a:r>
              <a:rPr lang="ru-RU" sz="1600" dirty="0"/>
              <a:t> </a:t>
            </a:r>
            <a:r>
              <a:rPr lang="ru-RU" sz="1600" dirty="0" err="1"/>
              <a:t>з</a:t>
            </a:r>
            <a:r>
              <a:rPr lang="ru-RU" sz="1600" dirty="0"/>
              <a:t> </a:t>
            </a:r>
            <a:r>
              <a:rPr lang="ru-RU" sz="1600" dirty="0" err="1"/>
              <a:t>півночі</a:t>
            </a:r>
            <a:r>
              <a:rPr lang="ru-RU" sz="1600" dirty="0"/>
              <a:t> — </a:t>
            </a:r>
            <a:r>
              <a:rPr lang="ru-RU" sz="1600" dirty="0" err="1"/>
              <a:t>на</a:t>
            </a:r>
            <a:r>
              <a:rPr lang="ru-RU" sz="1600" dirty="0"/>
              <a:t> </a:t>
            </a:r>
            <a:r>
              <a:rPr lang="ru-RU" sz="1600" dirty="0" err="1"/>
              <a:t>озимину</a:t>
            </a:r>
            <a:r>
              <a:rPr lang="ru-RU" sz="1600" dirty="0"/>
              <a:t>. </a:t>
            </a:r>
            <a:r>
              <a:rPr lang="ru-RU" sz="1600" dirty="0" err="1"/>
              <a:t>Тієї</a:t>
            </a:r>
            <a:r>
              <a:rPr lang="ru-RU" sz="1600" dirty="0"/>
              <a:t> ж </a:t>
            </a:r>
            <a:r>
              <a:rPr lang="ru-RU" sz="1600" dirty="0" err="1"/>
              <a:t>ночі</a:t>
            </a:r>
            <a:r>
              <a:rPr lang="ru-RU" sz="1600" dirty="0"/>
              <a:t> </a:t>
            </a:r>
            <a:r>
              <a:rPr lang="ru-RU" sz="1600" dirty="0" err="1"/>
              <a:t>намагалися</a:t>
            </a:r>
            <a:r>
              <a:rPr lang="ru-RU" sz="1600" dirty="0"/>
              <a:t> </a:t>
            </a:r>
            <a:r>
              <a:rPr lang="ru-RU" sz="1600" dirty="0" err="1"/>
              <a:t>дізнатися</a:t>
            </a:r>
            <a:r>
              <a:rPr lang="ru-RU" sz="1600" dirty="0"/>
              <a:t>, </a:t>
            </a:r>
            <a:r>
              <a:rPr lang="ru-RU" sz="1600" dirty="0" err="1"/>
              <a:t>які</a:t>
            </a:r>
            <a:r>
              <a:rPr lang="ru-RU" sz="1600" dirty="0"/>
              <a:t> </a:t>
            </a:r>
            <a:r>
              <a:rPr lang="ru-RU" sz="1600" dirty="0" err="1"/>
              <a:t>зернові</a:t>
            </a:r>
            <a:r>
              <a:rPr lang="ru-RU" sz="1600" dirty="0"/>
              <a:t> </a:t>
            </a:r>
            <a:r>
              <a:rPr lang="ru-RU" sz="1600" dirty="0" err="1"/>
              <a:t>будуть</a:t>
            </a:r>
            <a:r>
              <a:rPr lang="ru-RU" sz="1600" dirty="0"/>
              <a:t> </a:t>
            </a:r>
            <a:r>
              <a:rPr lang="ru-RU" sz="1600" dirty="0" err="1"/>
              <a:t>найбільш</a:t>
            </a:r>
            <a:r>
              <a:rPr lang="ru-RU" sz="1600" dirty="0"/>
              <a:t> </a:t>
            </a:r>
            <a:r>
              <a:rPr lang="ru-RU" sz="1600" dirty="0" err="1"/>
              <a:t>урожайними</a:t>
            </a:r>
            <a:r>
              <a:rPr lang="ru-RU" sz="1600" dirty="0"/>
              <a:t> </a:t>
            </a:r>
            <a:r>
              <a:rPr lang="ru-RU" sz="1600" dirty="0" err="1"/>
              <a:t>наступного</a:t>
            </a:r>
            <a:r>
              <a:rPr lang="ru-RU" sz="1600" dirty="0"/>
              <a:t> року. Для </a:t>
            </a:r>
            <a:r>
              <a:rPr lang="ru-RU" sz="1600" dirty="0" err="1"/>
              <a:t>цього</a:t>
            </a:r>
            <a:r>
              <a:rPr lang="ru-RU" sz="1600" dirty="0"/>
              <a:t> </a:t>
            </a:r>
            <a:r>
              <a:rPr lang="ru-RU" sz="1600" dirty="0" err="1"/>
              <a:t>надворі</a:t>
            </a:r>
            <a:r>
              <a:rPr lang="ru-RU" sz="1600" dirty="0"/>
              <a:t> лишали </a:t>
            </a:r>
            <a:r>
              <a:rPr lang="ru-RU" sz="1600" dirty="0" err="1"/>
              <a:t>пучечки</a:t>
            </a:r>
            <a:r>
              <a:rPr lang="ru-RU" sz="1600" dirty="0"/>
              <a:t> </a:t>
            </a:r>
            <a:r>
              <a:rPr lang="ru-RU" sz="1600" dirty="0" err="1"/>
              <a:t>пшениці</a:t>
            </a:r>
            <a:r>
              <a:rPr lang="ru-RU" sz="1600" dirty="0"/>
              <a:t>, жита, ячменю, </a:t>
            </a:r>
            <a:r>
              <a:rPr lang="ru-RU" sz="1600" dirty="0" err="1"/>
              <a:t>вівса</a:t>
            </a:r>
            <a:r>
              <a:rPr lang="ru-RU" sz="1600" dirty="0"/>
              <a:t> та </a:t>
            </a:r>
            <a:r>
              <a:rPr lang="ru-RU" sz="1600" dirty="0" err="1"/>
              <a:t>ін</a:t>
            </a:r>
            <a:r>
              <a:rPr lang="ru-RU" sz="1600" dirty="0"/>
              <a:t>. </a:t>
            </a:r>
            <a:r>
              <a:rPr lang="ru-RU" sz="1600" dirty="0" err="1"/>
              <a:t>Вважалося</a:t>
            </a:r>
            <a:r>
              <a:rPr lang="ru-RU" sz="1600" dirty="0"/>
              <a:t>, </a:t>
            </a:r>
            <a:r>
              <a:rPr lang="ru-RU" sz="1600" dirty="0" err="1"/>
              <a:t>що</a:t>
            </a:r>
            <a:r>
              <a:rPr lang="ru-RU" sz="1600" dirty="0"/>
              <a:t> </a:t>
            </a:r>
            <a:r>
              <a:rPr lang="ru-RU" sz="1600" dirty="0" err="1"/>
              <a:t>краще</a:t>
            </a:r>
            <a:r>
              <a:rPr lang="ru-RU" sz="1600" dirty="0"/>
              <a:t> </a:t>
            </a:r>
            <a:r>
              <a:rPr lang="ru-RU" sz="1600" dirty="0" err="1"/>
              <a:t>вродить</a:t>
            </a:r>
            <a:r>
              <a:rPr lang="ru-RU" sz="1600" dirty="0"/>
              <a:t> та культура, на яку впав </a:t>
            </a:r>
            <a:r>
              <a:rPr lang="ru-RU" sz="1600" dirty="0" err="1"/>
              <a:t>іній</a:t>
            </a:r>
            <a:r>
              <a:rPr lang="ru-RU" sz="1600" dirty="0"/>
              <a:t>. </a:t>
            </a:r>
            <a:r>
              <a:rPr lang="ru-RU" sz="1600" dirty="0" err="1"/>
              <a:t>Яскраво</a:t>
            </a:r>
            <a:r>
              <a:rPr lang="ru-RU" sz="1600" dirty="0"/>
              <a:t> </a:t>
            </a:r>
            <a:r>
              <a:rPr lang="ru-RU" sz="1600" dirty="0" err="1"/>
              <a:t>ігровий</a:t>
            </a:r>
            <a:r>
              <a:rPr lang="ru-RU" sz="1600" dirty="0"/>
              <a:t> характер </a:t>
            </a:r>
            <a:r>
              <a:rPr lang="ru-RU" sz="1600" dirty="0" err="1"/>
              <a:t>мали</a:t>
            </a:r>
            <a:r>
              <a:rPr lang="ru-RU" sz="1600" dirty="0"/>
              <a:t> </a:t>
            </a:r>
            <a:r>
              <a:rPr lang="ru-RU" sz="1600" dirty="0" err="1"/>
              <a:t>ворожіння</a:t>
            </a:r>
            <a:r>
              <a:rPr lang="ru-RU" sz="1600" dirty="0"/>
              <a:t> про </a:t>
            </a:r>
            <a:r>
              <a:rPr lang="ru-RU" sz="1600" dirty="0" err="1"/>
              <a:t>шлюб</a:t>
            </a:r>
            <a:r>
              <a:rPr lang="ru-RU" sz="1600" dirty="0"/>
              <a:t>. </a:t>
            </a:r>
            <a:br>
              <a:rPr lang="ru-RU" sz="1600" dirty="0"/>
            </a:br>
            <a:r>
              <a:rPr lang="ru-RU" sz="1600" dirty="0" err="1"/>
              <a:t>Специфічними</a:t>
            </a:r>
            <a:r>
              <a:rPr lang="ru-RU" sz="1600" dirty="0"/>
              <a:t> </a:t>
            </a:r>
            <a:r>
              <a:rPr lang="ru-RU" sz="1600" dirty="0" err="1"/>
              <a:t>складовими</a:t>
            </a:r>
            <a:r>
              <a:rPr lang="ru-RU" sz="1600" dirty="0"/>
              <a:t> </a:t>
            </a:r>
            <a:r>
              <a:rPr lang="ru-RU" sz="1600" dirty="0" err="1"/>
              <a:t>традиційного</a:t>
            </a:r>
            <a:r>
              <a:rPr lang="ru-RU" sz="1600" dirty="0"/>
              <a:t> </a:t>
            </a:r>
            <a:r>
              <a:rPr lang="ru-RU" sz="1600" dirty="0" err="1"/>
              <a:t>українського</a:t>
            </a:r>
            <a:r>
              <a:rPr lang="ru-RU" sz="1600" dirty="0"/>
              <a:t> </a:t>
            </a:r>
            <a:r>
              <a:rPr lang="ru-RU" sz="1600" dirty="0" err="1"/>
              <a:t>новоріччя</a:t>
            </a:r>
            <a:r>
              <a:rPr lang="ru-RU" sz="1600" dirty="0"/>
              <a:t> </a:t>
            </a:r>
            <a:r>
              <a:rPr lang="ru-RU" sz="1600" dirty="0" err="1"/>
              <a:t>були</a:t>
            </a:r>
            <a:r>
              <a:rPr lang="ru-RU" sz="1600" dirty="0"/>
              <a:t> </a:t>
            </a:r>
            <a:r>
              <a:rPr lang="ru-RU" sz="1600" dirty="0" err="1"/>
              <a:t>величальні</a:t>
            </a:r>
            <a:r>
              <a:rPr lang="ru-RU" sz="1600" dirty="0"/>
              <a:t> обходи </a:t>
            </a:r>
            <a:r>
              <a:rPr lang="ru-RU" sz="1600" dirty="0" err="1"/>
              <a:t>й</a:t>
            </a:r>
            <a:r>
              <a:rPr lang="ru-RU" sz="1600" dirty="0"/>
              <a:t> </a:t>
            </a:r>
            <a:r>
              <a:rPr lang="ru-RU" sz="1600" dirty="0" err="1"/>
              <a:t>поздоровлення</a:t>
            </a:r>
            <a:r>
              <a:rPr lang="ru-RU" sz="1600" dirty="0"/>
              <a:t> (</a:t>
            </a:r>
            <a:r>
              <a:rPr lang="ru-RU" sz="1600" dirty="0" err="1"/>
              <a:t>щедрування</a:t>
            </a:r>
            <a:r>
              <a:rPr lang="ru-RU" sz="1600" dirty="0"/>
              <a:t>, </a:t>
            </a:r>
            <a:r>
              <a:rPr lang="ru-RU" sz="1600" dirty="0" err="1"/>
              <a:t>засівання</a:t>
            </a:r>
            <a:r>
              <a:rPr lang="ru-RU" sz="1600" dirty="0"/>
              <a:t>), </a:t>
            </a:r>
            <a:r>
              <a:rPr lang="ru-RU" sz="1600" dirty="0" err="1"/>
              <a:t>ритуальний</a:t>
            </a:r>
            <a:r>
              <a:rPr lang="ru-RU" sz="1600" dirty="0"/>
              <a:t> </a:t>
            </a:r>
            <a:r>
              <a:rPr lang="ru-RU" sz="1600" dirty="0" err="1"/>
              <a:t>обмін</a:t>
            </a:r>
            <a:r>
              <a:rPr lang="ru-RU" sz="1600" dirty="0"/>
              <a:t> вечерею, обряди та </a:t>
            </a:r>
            <a:r>
              <a:rPr lang="ru-RU" sz="1600" dirty="0" err="1"/>
              <a:t>ігри</a:t>
            </a:r>
            <a:r>
              <a:rPr lang="ru-RU" sz="1600" dirty="0"/>
              <a:t> </a:t>
            </a:r>
            <a:r>
              <a:rPr lang="ru-RU" sz="1600" dirty="0" err="1"/>
              <a:t>з</a:t>
            </a:r>
            <a:r>
              <a:rPr lang="ru-RU" sz="1600" dirty="0"/>
              <a:t> масками ("</a:t>
            </a:r>
            <a:r>
              <a:rPr lang="ru-RU" sz="1600" dirty="0" err="1"/>
              <a:t>Маланка</a:t>
            </a:r>
            <a:r>
              <a:rPr lang="ru-RU" sz="1600" dirty="0"/>
              <a:t>", "Коза") та </a:t>
            </a:r>
            <a:r>
              <a:rPr lang="ru-RU" sz="1600" dirty="0" err="1"/>
              <a:t>ін</a:t>
            </a:r>
            <a:r>
              <a:rPr lang="ru-RU" sz="1600" dirty="0"/>
              <a:t>. </a:t>
            </a:r>
            <a:r>
              <a:rPr lang="ru-RU" sz="1600" dirty="0" err="1"/>
              <a:t>Деякі</a:t>
            </a:r>
            <a:r>
              <a:rPr lang="ru-RU" sz="1600" dirty="0"/>
              <a:t> </a:t>
            </a:r>
            <a:r>
              <a:rPr lang="ru-RU" sz="1600" dirty="0" err="1"/>
              <a:t>з</a:t>
            </a:r>
            <a:r>
              <a:rPr lang="ru-RU" sz="1600" dirty="0"/>
              <a:t> них широко </a:t>
            </a:r>
            <a:r>
              <a:rPr lang="ru-RU" sz="1600" dirty="0" err="1"/>
              <a:t>побутують</a:t>
            </a:r>
            <a:r>
              <a:rPr lang="ru-RU" sz="1600" dirty="0"/>
              <a:t> </a:t>
            </a:r>
            <a:r>
              <a:rPr lang="ru-RU" sz="1600" dirty="0" err="1"/>
              <a:t>й</a:t>
            </a:r>
            <a:r>
              <a:rPr lang="ru-RU" sz="1600" dirty="0"/>
              <a:t> </a:t>
            </a:r>
            <a:r>
              <a:rPr lang="ru-RU" sz="1600" dirty="0" err="1"/>
              <a:t>донині</a:t>
            </a:r>
            <a:r>
              <a:rPr lang="ru-RU" sz="1600" dirty="0"/>
              <a:t>. </a:t>
            </a:r>
            <a:br>
              <a:rPr lang="ru-RU" sz="1600" dirty="0"/>
            </a:br>
            <a:endParaRPr lang="ru-RU" sz="1600" dirty="0"/>
          </a:p>
        </p:txBody>
      </p:sp>
      <p:pic>
        <p:nvPicPr>
          <p:cNvPr id="3" name="Рисунок 2" descr="http://mediasubs.ru/group/uploads/ch/chelovek-priroda-vselennaya/image2/tNTlmNDR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852936"/>
            <a:ext cx="5076056" cy="4167287"/>
          </a:xfrm>
          <a:prstGeom prst="rect">
            <a:avLst/>
          </a:prstGeom>
          <a:noFill/>
          <a:ln>
            <a:noFill/>
          </a:ln>
        </p:spPr>
      </p:pic>
      <p:pic>
        <p:nvPicPr>
          <p:cNvPr id="4" name="Рисунок 3" descr="http://ikar62.ru/upload/images/2d/2d942930bb759cd2b3520e30e364d385thumb640x48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4276" y="0"/>
            <a:ext cx="3349724" cy="2966442"/>
          </a:xfrm>
          <a:prstGeom prst="rect">
            <a:avLst/>
          </a:prstGeom>
          <a:noFill/>
          <a:ln>
            <a:noFill/>
          </a:ln>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3600400" cy="6858000"/>
          </a:xfrm>
        </p:spPr>
        <p:txBody>
          <a:bodyPr>
            <a:normAutofit/>
          </a:bodyPr>
          <a:lstStyle/>
          <a:p>
            <a:br>
              <a:rPr lang="ru-RU" sz="1600" dirty="0"/>
            </a:br>
            <a:br>
              <a:rPr lang="ru-RU" sz="1600" dirty="0"/>
            </a:br>
            <a:br>
              <a:rPr lang="ru-RU" sz="1600" dirty="0"/>
            </a:br>
            <a:br>
              <a:rPr lang="ru-RU" sz="1600" dirty="0"/>
            </a:br>
            <a:r>
              <a:rPr lang="ru-RU" sz="1600" dirty="0" err="1"/>
              <a:t>Масляна</a:t>
            </a:r>
            <a:r>
              <a:rPr lang="ru-RU" sz="1600" dirty="0"/>
              <a:t> (</a:t>
            </a:r>
            <a:r>
              <a:rPr lang="ru-RU" sz="1600" dirty="0" err="1"/>
              <a:t>Масниці</a:t>
            </a:r>
            <a:r>
              <a:rPr lang="ru-RU" sz="1600" dirty="0"/>
              <a:t>, </a:t>
            </a:r>
            <a:r>
              <a:rPr lang="ru-RU" sz="1600" dirty="0" err="1"/>
              <a:t>Масляниця</a:t>
            </a:r>
            <a:r>
              <a:rPr lang="ru-RU" sz="1600" dirty="0"/>
              <a:t>, </a:t>
            </a:r>
            <a:r>
              <a:rPr lang="ru-RU" sz="1600" dirty="0" err="1"/>
              <a:t>сирна</a:t>
            </a:r>
            <a:r>
              <a:rPr lang="ru-RU" sz="1600" dirty="0"/>
              <a:t> </a:t>
            </a:r>
            <a:r>
              <a:rPr lang="ru-RU" sz="1600" dirty="0" err="1"/>
              <a:t>неділя</a:t>
            </a:r>
            <a:r>
              <a:rPr lang="ru-RU" sz="1600" dirty="0"/>
              <a:t>) — </a:t>
            </a:r>
            <a:r>
              <a:rPr lang="ru-RU" sz="1600" dirty="0" err="1"/>
              <a:t>давньослов'янське</a:t>
            </a:r>
            <a:r>
              <a:rPr lang="ru-RU" sz="1600" dirty="0"/>
              <a:t> свято на честь </a:t>
            </a:r>
            <a:r>
              <a:rPr lang="ru-RU" sz="1600" dirty="0" err="1"/>
              <a:t>весняного</a:t>
            </a:r>
            <a:r>
              <a:rPr lang="ru-RU" sz="1600" dirty="0"/>
              <a:t> </a:t>
            </a:r>
            <a:r>
              <a:rPr lang="ru-RU" sz="1600" dirty="0" err="1"/>
              <a:t>пробудження</a:t>
            </a:r>
            <a:r>
              <a:rPr lang="ru-RU" sz="1600" dirty="0"/>
              <a:t> </a:t>
            </a:r>
            <a:r>
              <a:rPr lang="ru-RU" sz="1600" dirty="0" err="1"/>
              <a:t>природи</a:t>
            </a:r>
            <a:r>
              <a:rPr lang="ru-RU" sz="1600" dirty="0"/>
              <a:t>. </a:t>
            </a:r>
            <a:r>
              <a:rPr lang="ru-RU" sz="1600" dirty="0" err="1"/>
              <a:t>Християнська</a:t>
            </a:r>
            <a:r>
              <a:rPr lang="ru-RU" sz="1600" dirty="0"/>
              <a:t> </a:t>
            </a:r>
            <a:r>
              <a:rPr lang="ru-RU" sz="1600" dirty="0" err="1"/>
              <a:t>церква</a:t>
            </a:r>
            <a:r>
              <a:rPr lang="ru-RU" sz="1600" dirty="0"/>
              <a:t> включила </a:t>
            </a:r>
            <a:r>
              <a:rPr lang="ru-RU" sz="1600" dirty="0" err="1"/>
              <a:t>Масляну</a:t>
            </a:r>
            <a:r>
              <a:rPr lang="ru-RU" sz="1600" dirty="0"/>
              <a:t> у </a:t>
            </a:r>
            <a:r>
              <a:rPr lang="ru-RU" sz="1600" dirty="0" err="1"/>
              <a:t>свій</a:t>
            </a:r>
            <a:r>
              <a:rPr lang="ru-RU" sz="1600" dirty="0"/>
              <a:t> </a:t>
            </a:r>
            <a:r>
              <a:rPr lang="ru-RU" sz="1600" dirty="0" err="1"/>
              <a:t>календар</a:t>
            </a:r>
            <a:r>
              <a:rPr lang="ru-RU" sz="1600" dirty="0"/>
              <a:t>: </a:t>
            </a:r>
            <a:r>
              <a:rPr lang="ru-RU" sz="1600" dirty="0" err="1"/>
              <a:t>масляний</a:t>
            </a:r>
            <a:r>
              <a:rPr lang="ru-RU" sz="1600" dirty="0"/>
              <a:t> </a:t>
            </a:r>
            <a:r>
              <a:rPr lang="ru-RU" sz="1600" dirty="0" err="1"/>
              <a:t>тиждень</a:t>
            </a:r>
            <a:r>
              <a:rPr lang="ru-RU" sz="1600" dirty="0"/>
              <a:t> </a:t>
            </a:r>
            <a:r>
              <a:rPr lang="ru-RU" sz="1600" dirty="0" err="1"/>
              <a:t>напередодні</a:t>
            </a:r>
            <a:r>
              <a:rPr lang="ru-RU" sz="1600" dirty="0"/>
              <a:t> Великого посту (</a:t>
            </a:r>
            <a:r>
              <a:rPr lang="ru-RU" sz="1600" dirty="0" err="1"/>
              <a:t>кінець</a:t>
            </a:r>
            <a:r>
              <a:rPr lang="ru-RU" sz="1600" dirty="0"/>
              <a:t> лютого — початок </a:t>
            </a:r>
            <a:r>
              <a:rPr lang="ru-RU" sz="1600" dirty="0" err="1"/>
              <a:t>березня</a:t>
            </a:r>
            <a:r>
              <a:rPr lang="ru-RU" sz="1600" dirty="0"/>
              <a:t> за ст. ст.), </a:t>
            </a:r>
            <a:r>
              <a:rPr lang="ru-RU" sz="1600" dirty="0" err="1"/>
              <a:t>проте</a:t>
            </a:r>
            <a:r>
              <a:rPr lang="ru-RU" sz="1600" dirty="0"/>
              <a:t> вона так </a:t>
            </a:r>
            <a:r>
              <a:rPr lang="ru-RU" sz="1600" dirty="0" err="1"/>
              <a:t>і</a:t>
            </a:r>
            <a:r>
              <a:rPr lang="ru-RU" sz="1600" dirty="0"/>
              <a:t> не </a:t>
            </a:r>
            <a:r>
              <a:rPr lang="ru-RU" sz="1600" dirty="0" err="1"/>
              <a:t>набула</a:t>
            </a:r>
            <a:r>
              <a:rPr lang="ru-RU" sz="1600" dirty="0"/>
              <a:t> </a:t>
            </a:r>
            <a:r>
              <a:rPr lang="ru-RU" sz="1600" dirty="0" err="1"/>
              <a:t>релігійного</a:t>
            </a:r>
            <a:r>
              <a:rPr lang="ru-RU" sz="1600" dirty="0"/>
              <a:t> </a:t>
            </a:r>
            <a:r>
              <a:rPr lang="ru-RU" sz="1600" dirty="0" err="1"/>
              <a:t>змісту</a:t>
            </a:r>
            <a:r>
              <a:rPr lang="ru-RU" sz="1600" dirty="0"/>
              <a:t>.</a:t>
            </a:r>
            <a:br>
              <a:rPr lang="ru-RU" sz="1600" dirty="0"/>
            </a:br>
            <a:r>
              <a:rPr lang="ru-RU" sz="1600" dirty="0"/>
              <a:t>На </a:t>
            </a:r>
            <a:r>
              <a:rPr lang="ru-RU" sz="1600" dirty="0" err="1"/>
              <a:t>Україні</a:t>
            </a:r>
            <a:r>
              <a:rPr lang="ru-RU" sz="1600" dirty="0"/>
              <a:t> </a:t>
            </a:r>
            <a:r>
              <a:rPr lang="ru-RU" sz="1600" dirty="0" err="1"/>
              <a:t>Масляниця</a:t>
            </a:r>
            <a:r>
              <a:rPr lang="ru-RU" sz="1600" dirty="0"/>
              <a:t> не мала такого широкого </a:t>
            </a:r>
            <a:r>
              <a:rPr lang="ru-RU" sz="1600" dirty="0" err="1"/>
              <a:t>розмаху</a:t>
            </a:r>
            <a:r>
              <a:rPr lang="ru-RU" sz="1600" dirty="0"/>
              <a:t>, як, </a:t>
            </a:r>
            <a:r>
              <a:rPr lang="ru-RU" sz="1600" dirty="0" err="1"/>
              <a:t>приміром</a:t>
            </a:r>
            <a:r>
              <a:rPr lang="ru-RU" sz="1600" dirty="0"/>
              <a:t>, у </a:t>
            </a:r>
            <a:r>
              <a:rPr lang="ru-RU" sz="1600" dirty="0" err="1"/>
              <a:t>центрально-російських</a:t>
            </a:r>
            <a:r>
              <a:rPr lang="ru-RU" sz="1600" dirty="0"/>
              <a:t> областях. Але </a:t>
            </a:r>
            <a:r>
              <a:rPr lang="ru-RU" sz="1600" dirty="0" err="1"/>
              <a:t>й</a:t>
            </a:r>
            <a:r>
              <a:rPr lang="ru-RU" sz="1600" dirty="0"/>
              <a:t> тут </a:t>
            </a:r>
            <a:r>
              <a:rPr lang="ru-RU" sz="1600" dirty="0" err="1"/>
              <a:t>дорослі</a:t>
            </a:r>
            <a:r>
              <a:rPr lang="ru-RU" sz="1600" dirty="0"/>
              <a:t> та молодь катались на конях, ходили в </a:t>
            </a:r>
            <a:r>
              <a:rPr lang="ru-RU" sz="1600" dirty="0" err="1"/>
              <a:t>гості</a:t>
            </a:r>
            <a:r>
              <a:rPr lang="ru-RU" sz="1600" dirty="0"/>
              <a:t>, </a:t>
            </a:r>
            <a:r>
              <a:rPr lang="ru-RU" sz="1600" dirty="0" err="1"/>
              <a:t>влаштовували</a:t>
            </a:r>
            <a:r>
              <a:rPr lang="ru-RU" sz="1600" dirty="0"/>
              <a:t> </a:t>
            </a:r>
            <a:r>
              <a:rPr lang="ru-RU" sz="1600" dirty="0" err="1"/>
              <a:t>бенкети</a:t>
            </a:r>
            <a:r>
              <a:rPr lang="ru-RU" sz="1600" dirty="0"/>
              <a:t> у складчину.</a:t>
            </a:r>
            <a:br>
              <a:rPr lang="ru-RU" sz="1600" dirty="0"/>
            </a:br>
            <a:r>
              <a:rPr lang="ru-RU" sz="1600" dirty="0"/>
              <a:t> У </a:t>
            </a:r>
            <a:r>
              <a:rPr lang="ru-RU" sz="1600" dirty="0" err="1"/>
              <a:t>наші</a:t>
            </a:r>
            <a:r>
              <a:rPr lang="ru-RU" sz="1600" dirty="0"/>
              <a:t> </a:t>
            </a:r>
            <a:r>
              <a:rPr lang="ru-RU" sz="1600" dirty="0" err="1"/>
              <a:t>часи</a:t>
            </a:r>
            <a:r>
              <a:rPr lang="ru-RU" sz="1600" dirty="0"/>
              <a:t> </a:t>
            </a:r>
            <a:r>
              <a:rPr lang="ru-RU" sz="1600" dirty="0" err="1"/>
              <a:t>деякі</a:t>
            </a:r>
            <a:r>
              <a:rPr lang="ru-RU" sz="1600" dirty="0"/>
              <a:t> </a:t>
            </a:r>
            <a:r>
              <a:rPr lang="ru-RU" sz="1600" dirty="0" err="1"/>
              <a:t>елементи</a:t>
            </a:r>
            <a:r>
              <a:rPr lang="ru-RU" sz="1600" dirty="0"/>
              <a:t> </a:t>
            </a:r>
            <a:r>
              <a:rPr lang="ru-RU" sz="1600" dirty="0" err="1"/>
              <a:t>традиційної</a:t>
            </a:r>
            <a:r>
              <a:rPr lang="ru-RU" sz="1600" dirty="0"/>
              <a:t> </a:t>
            </a:r>
            <a:r>
              <a:rPr lang="ru-RU" sz="1600" dirty="0" err="1"/>
              <a:t>Масляної</a:t>
            </a:r>
            <a:r>
              <a:rPr lang="ru-RU" sz="1600" dirty="0"/>
              <a:t> </a:t>
            </a:r>
            <a:r>
              <a:rPr lang="ru-RU" sz="1600" dirty="0" err="1"/>
              <a:t>використовуються</a:t>
            </a:r>
            <a:r>
              <a:rPr lang="ru-RU" sz="1600" dirty="0"/>
              <a:t> </a:t>
            </a:r>
            <a:r>
              <a:rPr lang="ru-RU" sz="1600" dirty="0" err="1"/>
              <a:t>у</a:t>
            </a:r>
            <a:r>
              <a:rPr lang="ru-RU" sz="1600" dirty="0"/>
              <a:t> </a:t>
            </a:r>
            <a:r>
              <a:rPr lang="ru-RU" sz="1600" dirty="0" err="1"/>
              <a:t>святі</a:t>
            </a:r>
            <a:r>
              <a:rPr lang="ru-RU" sz="1600" dirty="0"/>
              <a:t> "Проводи </a:t>
            </a:r>
            <a:r>
              <a:rPr lang="ru-RU" sz="1600" dirty="0" err="1"/>
              <a:t>зими</a:t>
            </a:r>
            <a:r>
              <a:rPr lang="ru-RU" sz="1600" dirty="0"/>
              <a:t>". </a:t>
            </a:r>
            <a:br>
              <a:rPr lang="ru-RU" sz="1600" dirty="0"/>
            </a:br>
            <a:endParaRPr lang="ru-RU" sz="1600" dirty="0"/>
          </a:p>
        </p:txBody>
      </p:sp>
      <p:pic>
        <p:nvPicPr>
          <p:cNvPr id="3" name="Рисунок 2" descr="http://cs3.livemaster.ru/zhurnalfoto/4/3/3/12022314435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0"/>
            <a:ext cx="3563888" cy="3933056"/>
          </a:xfrm>
          <a:prstGeom prst="rect">
            <a:avLst/>
          </a:prstGeom>
          <a:noFill/>
          <a:ln>
            <a:noFill/>
          </a:ln>
        </p:spPr>
      </p:pic>
      <p:pic>
        <p:nvPicPr>
          <p:cNvPr id="4" name="Рисунок 3" descr="http://fs201.jpe.ru/bb9d/2535463_4bcf296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636" y="3992074"/>
            <a:ext cx="4338364" cy="2865926"/>
          </a:xfrm>
          <a:prstGeom prst="rect">
            <a:avLst/>
          </a:prstGeom>
          <a:noFill/>
          <a:ln>
            <a:noFill/>
          </a:ln>
        </p:spPr>
      </p:pic>
    </p:spTree>
  </p:cSld>
  <p:clrMapOvr>
    <a:masterClrMapping/>
  </p:clrMapOvr>
  <p:transition>
    <p:split orient="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35</TotalTime>
  <Words>800</Words>
  <Application>Microsoft Office PowerPoint</Application>
  <PresentationFormat>Екран (4:3)</PresentationFormat>
  <Paragraphs>23</Paragraphs>
  <Slides>17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17</vt:i4>
      </vt:variant>
    </vt:vector>
  </HeadingPairs>
  <TitlesOfParts>
    <vt:vector size="23" baseType="lpstr">
      <vt:lpstr>Calibri</vt:lpstr>
      <vt:lpstr>Times New Roman</vt:lpstr>
      <vt:lpstr>Tw Cen MT</vt:lpstr>
      <vt:lpstr>Wingdings</vt:lpstr>
      <vt:lpstr>Wingdings 2</vt:lpstr>
      <vt:lpstr>Обычная</vt:lpstr>
      <vt:lpstr>Свята, обряди та звичаї</vt:lpstr>
      <vt:lpstr>Презентація PowerPoint</vt:lpstr>
      <vt:lpstr>  Миколи — давнє землеробське календарне свято. Відомі два Миколи весняний, або Теплий (9 травня за ст. ст.), і зимовий (Зимній) — 6 грудня. У народних віруваннях св. Микола виступає помічником і заступником хлібороба.   До зимової дати були приурочені деякі приповідки про погоду та прогнози на майбутній врожай. Зокрема, на   Харківщині казали: Як на Миколи іній — буде овес. Подекуди 4, 5 і б грудня справляли так звані Миколині святки. У ці дні варили кутю та узвар, щоб наступного року був урожай на плоди та ячмінь.  Серед українського населення Галичини, Закарпаття та інших західних областей з XIX ст. набула поширення католицька традиція обдарування від імені св. Миколая. Очолювана парубком, перевдягненим у святого, група молоді обходила двори, роздаючи подарунки дітям, а неслухняним залишала палицю як пересторогу на майбутнє. Через "Миколая" хлопці та дівчата нерідко передавали подарунки своїм коханим. На Львівщині й Тернопільщині до свята випікали спеціальне печиво — миколайчики — і клали їх дітям уночі під подушку. Звичай обдарування на Миколая почасти зберігається і в наші дні.</vt:lpstr>
      <vt:lpstr>Новий рік — одне з найдавніших і найпопулярніших календарних свят.  У давніх слов'ян, як і в багатьох землеробських народів Європи, рік розпочинався навесні. Після прийняття християнства за греко-візантійським обрядом початком церковного та громадянського року стало 1 вересня. З 1700 р. Петро І увів у Росії січневе літочислення, проте на Україні під впливом Литви й Польщі, які захопили в XIV—XV ст. більшу частину її території, традиція зустрічі Н. р. 1 січня існувала ще з кінця XIV ст., хоч і тривалий час не визнавалася широкими масами. Серед українського селянства аж до початку XX ст. зберігалися новорічні традиції змішаного язичницько-християнського походження. Так, новорічні свята вважалися чарівним часом, коли пробуджувалася й ставала небезпечною всіляка нечиста сила. Вірили, що на святках присутні душі померлих родичів, яких також боялися і намагалися умилостивити. Дуже довго жила віра в те, що характер новорічного свята впливає на долю всього року. На цьому грунті сформувалися звичаї, обряди, заборони та обмеження, в яких яскраво відбився світогляд хлібороба, його невпевненість у завтрашньому дні, страх перед стихійними силами природи.</vt:lpstr>
      <vt:lpstr>Свят-вечір (багата кутя, вілія, коляда) — вечір 24 грудня за ст. ст. напередодні Різдва. З ним було пов'язано багато звичаїв і обрядів.  24 грудня нічого не їли до вечора, поки не з'являлася перша зоря на небі (вірили, що саме в цей час народився Ісус Христос). Підготовка до святкової вечері носила урочистий характер і розгорталася як справжній ритуал.  До Свят-вечір готували чітко визначену кількість страв (7, 9 чи 12), використовуючи майже всі наявні у господарстві продукти, за винятком скоромних. Господар курив ладаном у хаті й читав молитву, щоб відвернути злі сили. Захисну функцію виконували також звичаї закликання морозу, обряди, якими застерігалися від бурі, хижих звірів, відьом, чарівників та ін. На це свято було прийнято вшановувати померлих і живих родичів. </vt:lpstr>
      <vt:lpstr>Колядування - давній звичай зимових (переважно різдвяних) обходів із виконанням величально-поздоровчих пісень (колядок) і речитативних формул (віншівок). Група чоловіків, неодруженої молоді, дітей заходила на подвір'я кожної хати, славила господарів, бажала їм здоров'я, щастя, щедрого врожаю, достатку, за що отримувала певну винагороду. В основі цих обходів лежала магічна ідея "першого дня", згідно з якою побажання, висловлені на новорічні святки, мали стати реальністю.  </vt:lpstr>
      <vt:lpstr>Щедрування — давній звичай новорічних обходів, під час яких групи щедрувальників (переважно молодь) піснями славили господарів, бажали їм здоров'я й достатку, за що отримували винагороду. Щедрування супроводжувалось магічними діями, музикою, танцями, пантомімою, обрядовими іграми з масками. Обрядових новорічних пісень — щедрівок (різновид колядок) співали окремо господарю, господині, хлопцю, дівчині, усій родині, були щедрівки дитячі, жартівливі, пародійні. На відміну від колядування щедрування незначною мірою відчуло на собі вплив християнської церкви. На кінець XIX ст. обряд переважно став явищем народної художньої творчості. Таким він зберігся й до-сьогодні.  </vt:lpstr>
      <vt:lpstr>Хрещення (Водохрещі, Водохреща, Ордань, Ардан, Йордан) — народний варіант християнського свята Богоявлення. Відзначалося 6 січня за ст. ст. і знаменувало собою закінчення дванадцятиденного періоду святок. Xрещення увібрало в себе багато язичницьких і християнських обрядів, центральне місце серед яких займали обряди, пов'язані з водою.  Побутували численні новорічні прикмети й ворожіння. Так, на Полтавщині у новорічну ніч дивилися на хмари: якщо вони йшли з півдня, вірили, що буде врожай на ярину, якщо з півночі — на озимину. Тієї ж ночі намагалися дізнатися, які зернові будуть найбільш урожайними наступного року. Для цього надворі лишали пучечки пшениці, жита, ячменю, вівса та ін. Вважалося, що краще вродить та культура, на яку впав іній. Яскраво ігровий характер мали ворожіння про шлюб.  Специфічними складовими традиційного українського новоріччя були величальні обходи й поздоровлення (щедрування, засівання), ритуальний обмін вечерею, обряди та ігри з масками ("Маланка", "Коза") та ін. Деякі з них широко побутують й донині.  </vt:lpstr>
      <vt:lpstr>    Масляна (Масниці, Масляниця, сирна неділя) — давньослов'янське свято на честь весняного пробудження природи. Християнська церква включила Масляну у свій календар: масляний тиждень напередодні Великого посту (кінець лютого — початок березня за ст. ст.), проте вона так і не набула релігійного змісту. На Україні Масляниця не мала такого широкого розмаху, як, приміром, у центрально-російських областях. Але й тут дорослі та молодь катались на конях, ходили в гості, влаштовували бенкети у складчину.  У наші часи деякі елементи традиційної Масляної використовуються у святі "Проводи зими".  </vt:lpstr>
      <vt:lpstr>Благовіщення — важлива віха землеробського календаря українців. До цього" свята (25 березня за ст. ст.) лелеки звичайно прилітали з вирію та починали вити гнізда. Існувало повір'я, що на Благовіщення відкривалася земля і з неї виповзали змії, вужі та інші плазуни. За народними уявленнями, лише після Благовіщення можна було розпочинати польові роботи. Раніше ж "турбувати" землю вважалося великим гріхом. </vt:lpstr>
      <vt:lpstr>Великдень (Паска) — найзначніше християнське свято на честь воскресіння Ісуса Христа. Відзначається у першу неділю після весняного рівнодення і повного місяця, обов'язково окремо від іудейської Пасхи.  У народному побуті українців Великдень чітко утримував елементи язичницької весняної ритуалістики: випікання обрядового печива, фарбування яєць, ігри, танці й розваги молоді, вшанування предків, аграрно-магічні, очисні обряди тощо. </vt:lpstr>
      <vt:lpstr>Зелені свята — українська назва християнського свята Трійці, що відзначається на 50-й день після Паски. Троїцько-русальна обрядовість знаменувала завершення весняного і початок літнього календарного циклу. В основі її лежали культ рослинності, магія закликання майбутнього врожаю.  Напередодні зеленої неділі, у суботу, що називалася клечаною, обов'язково прикрашали подвір'я та господарські будівлі клечанням — зеленими гілками клену, верби, липи, акації, ясеня, горіха, дуба тощо. Гілки встромляли в стріху, на воротах, біля вікон, за ікони. Підлогу або долівку в хаті встеляли запашними травами: осокою, любистком, м'ятою, пижмою, ласкавцями, татарським зіллям.  На Зелені свята, як і після Великодня, провідували померлих родичів, могили яких обсипали клечаним зіллям. На кладовищі влаштовували панахиди та спільні поминальні трапези. Ця традиція подекуди збереглася до наших днів. </vt:lpstr>
      <vt:lpstr>Купала (Івана Купала) — давньо-слов'янське свято літнього сонцестояння. Відзначалося 24 червня за ст. ст. у період підготовки до збору врожаю. Первісне Купалою, очевидно, називали ляльку або опудало, яких купали — топили у воді, заривали у землю, спалювали. Назва ж "Івана Купала" походить від народного наймення Іоанна Хрестителя, вшануванням якого православна церква намагалася подолати дохристиянські традиції. Купальську ніч вважали чарівною, коли пробуджувалася нечиста сила. Звідси — широко розповсюджені дівочі ворожіння на вінках, численні обряди і магічні прийоми, за допомогою яких застерігались від відьом. Вірили, що трави, зібрані на Купала мають особливо цілющі властивості.</vt:lpstr>
      <vt:lpstr>Маковія — спрощена українська назва церковного свята святих мучеників Маккавеїв (1 серпня за ст. ст.). Цього дня у церквах разом із хлібним колоссям святили садові квіти і головки маку, які на Різдво використовувались для приготування куті. Вдома пекли пироги і коржі з маком. Традиційні першосерпневі букети на Поділлі називалися маковійками. Звичайно їх носили до церкви дівчатка. Перед цим їх треба було добре нагодувати, бо наступний рік випаде неврожайний.  </vt:lpstr>
      <vt:lpstr>Спаса — свято православної церкви, встановлене на честь Преображення Господнього (19 серпня за ст. ст.). Цей день був немовби апофеозом радості селянина з плодів своєї діяльності. За традицією святили яблука, груші, мед, колачі з муки нового врожаю. Після церковної відправи пригощали одне одного пирогами та фруктами, особливо дітей і старців. </vt:lpstr>
      <vt:lpstr>Покрови — християнське свято Покрова святої Богородиці, запроваджене у Візантії на згадку про чудесне визволення Константинополя від сарацинів. Серед українців, які століттями постійно страждали від чужоземних набігів, ця легенда набула особливої популярності. Божу матір (її називали у тому числі й Покровою) вважали своєю покровителькою запорізькі козаки. Щорічно 1 жовтня з великою урочистістю вони відзначали це свято на Січі у своєму головному храмі св. Покрови. </vt:lpstr>
      <vt:lpstr>Дякую за увагу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Свята, обряди та звичаї0</dc:title>
  <dc:creator>user</dc:creator>
  <cp:lastModifiedBy>user</cp:lastModifiedBy>
  <cp:revision>6</cp:revision>
  <dcterms:modified xsi:type="dcterms:W3CDTF">2021-04-26T20:15:23Z</dcterms:modified>
</cp:coreProperties>
</file>