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7" r:id="rId1"/>
  </p:sldMasterIdLst>
  <p:sldIdLst>
    <p:sldId id="276" r:id="rId2"/>
    <p:sldId id="304" r:id="rId3"/>
    <p:sldId id="262" r:id="rId4"/>
    <p:sldId id="263" r:id="rId5"/>
    <p:sldId id="299" r:id="rId6"/>
    <p:sldId id="278" r:id="rId7"/>
    <p:sldId id="305" r:id="rId8"/>
    <p:sldId id="301" r:id="rId9"/>
    <p:sldId id="267" r:id="rId10"/>
    <p:sldId id="302" r:id="rId11"/>
    <p:sldId id="295" r:id="rId12"/>
    <p:sldId id="306" r:id="rId13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sz="10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10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10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10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10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0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10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10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1000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86" autoAdjust="0"/>
    <p:restoredTop sz="94662"/>
  </p:normalViewPr>
  <p:slideViewPr>
    <p:cSldViewPr>
      <p:cViewPr varScale="1">
        <p:scale>
          <a:sx n="82" d="100"/>
          <a:sy n="82" d="100"/>
        </p:scale>
        <p:origin x="1474" y="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76C36C4-3EF8-498A-B8F5-8CF9A5088D9B}" type="slidenum">
              <a:rPr lang="ru-RU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2C27A90-6C9B-40C9-9D1C-9FB0014C50C4}" type="slidenum">
              <a:rPr lang="ru-RU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24D87C-5381-4DE8-8FE3-5F3BB6729EE7}" type="slidenum">
              <a:rPr lang="ru-RU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63608CF4-7ED0-4DAB-B22A-17F322E1B761}" type="slidenum">
              <a:rPr lang="ru-RU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D1ED2E31-2604-4B40-8469-762909C64D6E}" type="slidenum">
              <a:rPr lang="ru-RU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Заголовок и объект над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229600" cy="21859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3938588"/>
            <a:ext cx="8229600" cy="218757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C3F528C6-A840-4B34-99DB-999F8EDE3715}" type="slidenum">
              <a:rPr lang="ru-RU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Заголовок, 2 маленьких объекта и 1 большой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half" idx="3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722E25A6-5AA5-44FA-8990-29D0CD81AF26}" type="slidenum">
              <a:rPr lang="ru-RU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6E8862FC-9937-44F0-9A9C-B2945BD7C57C}" type="slidenum">
              <a:rPr lang="ru-RU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C22120-3D63-4336-852A-0A087AEA7145}" type="slidenum">
              <a:rPr lang="ru-RU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A34BC9D-908D-4B28-B11B-F62E41923EA0}" type="slidenum">
              <a:rPr lang="ru-RU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818E259-9662-44BA-A6C0-7377486E64E8}" type="slidenum">
              <a:rPr lang="ru-RU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A4C9CA-C434-41F7-B578-36D8CE6F3EF8}" type="slidenum">
              <a:rPr lang="ru-RU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0D84481-BBBA-4A05-B65D-288801473A50}" type="slidenum">
              <a:rPr lang="ru-RU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02F9C12-D345-41AA-B79E-013C15C0A4F8}" type="slidenum">
              <a:rPr lang="ru-RU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A95AC7D-FB7C-4A78-B37D-4E850A18C34F}" type="slidenum">
              <a:rPr lang="ru-RU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546E67-8825-41A3-8B01-2DFACC8263EF}" type="slidenum">
              <a:rPr lang="ru-RU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270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ru-RU"/>
          </a:p>
        </p:txBody>
      </p:sp>
      <p:sp>
        <p:nvSpPr>
          <p:cNvPr id="7270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ru-RU"/>
          </a:p>
        </p:txBody>
      </p:sp>
      <p:sp>
        <p:nvSpPr>
          <p:cNvPr id="7271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85FB0ADC-9A42-421E-98B3-133F354E5F71}" type="slidenum">
              <a:rPr lang="ru-RU"/>
              <a:pPr/>
              <a:t>‹№›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  <p:sldLayoutId id="2147483679" r:id="rId12"/>
    <p:sldLayoutId id="2147483680" r:id="rId13"/>
    <p:sldLayoutId id="2147483681" r:id="rId14"/>
    <p:sldLayoutId id="2147483682" r:id="rId15"/>
    <p:sldLayoutId id="2147483683" r:id="rId16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image" Target="../media/image52.jpeg"/><Relationship Id="rId7" Type="http://schemas.openxmlformats.org/officeDocument/2006/relationships/image" Target="../media/image5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Relationship Id="rId9" Type="http://schemas.openxmlformats.org/officeDocument/2006/relationships/image" Target="../media/image5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0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3.jpeg"/><Relationship Id="rId4" Type="http://schemas.openxmlformats.org/officeDocument/2006/relationships/image" Target="../media/image62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hyperlink" Target="http://go.mail.ru/search_images?q=%EF%E0%F1%F5%E0+2011&amp;is=0&amp;type=all&amp;rch=e" TargetMode="External"/><Relationship Id="rId7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hyperlink" Target="http://go.mail.ru/search_images?q=%F1%E8%EC%E2%EE%EB%FB+%CF%E0%F1%F5%E8" TargetMode="Externa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hyperlink" Target="http://about-lady.ru/uploads/posts/2010-06/1277631564_kak-prazdnuyut-prazdnik-pasxi-v-raznyx-stranax.jpg" TargetMode="External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1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jpeg"/><Relationship Id="rId5" Type="http://schemas.openxmlformats.org/officeDocument/2006/relationships/image" Target="../media/image14.jpeg"/><Relationship Id="rId4" Type="http://schemas.openxmlformats.org/officeDocument/2006/relationships/hyperlink" Target="http://images.yandex.ru/yandsearch?text=%D0%BA%D0%B0%D1%80%D1%82%D0%B8%D0%BD%D0%BA%D0%B8%20%D0%BA%20%D0%9F%D0%B0%D1%81%D1%85%D0%B5&amp;rpt=simage&amp;img_url=zb.uao.mos.ru/getfile.aspx?DocID=23143&amp;p=13" TargetMode="Externa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12" Type="http://schemas.openxmlformats.org/officeDocument/2006/relationships/image" Target="../media/image2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11" Type="http://schemas.openxmlformats.org/officeDocument/2006/relationships/image" Target="../media/image23.jpeg"/><Relationship Id="rId5" Type="http://schemas.openxmlformats.org/officeDocument/2006/relationships/image" Target="../media/image18.jpeg"/><Relationship Id="rId10" Type="http://schemas.openxmlformats.org/officeDocument/2006/relationships/image" Target="../media/image2.jpeg"/><Relationship Id="rId4" Type="http://schemas.openxmlformats.org/officeDocument/2006/relationships/image" Target="../media/image17.jpeg"/><Relationship Id="rId9" Type="http://schemas.openxmlformats.org/officeDocument/2006/relationships/image" Target="../media/image22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jpeg"/><Relationship Id="rId3" Type="http://schemas.openxmlformats.org/officeDocument/2006/relationships/image" Target="../media/image25.png"/><Relationship Id="rId7" Type="http://schemas.openxmlformats.org/officeDocument/2006/relationships/image" Target="../media/image29.jpeg"/><Relationship Id="rId12" Type="http://schemas.openxmlformats.org/officeDocument/2006/relationships/image" Target="../media/image3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11" Type="http://schemas.openxmlformats.org/officeDocument/2006/relationships/image" Target="../media/image33.jpeg"/><Relationship Id="rId5" Type="http://schemas.openxmlformats.org/officeDocument/2006/relationships/image" Target="../media/image27.jpeg"/><Relationship Id="rId10" Type="http://schemas.openxmlformats.org/officeDocument/2006/relationships/image" Target="../media/image32.jpeg"/><Relationship Id="rId4" Type="http://schemas.openxmlformats.org/officeDocument/2006/relationships/image" Target="../media/image26.png"/><Relationship Id="rId9" Type="http://schemas.openxmlformats.org/officeDocument/2006/relationships/image" Target="../media/image31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36.jpeg"/><Relationship Id="rId7" Type="http://schemas.openxmlformats.org/officeDocument/2006/relationships/image" Target="../media/image4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42.jpeg"/><Relationship Id="rId7" Type="http://schemas.openxmlformats.org/officeDocument/2006/relationships/image" Target="../media/image46.jpeg"/><Relationship Id="rId12" Type="http://schemas.openxmlformats.org/officeDocument/2006/relationships/image" Target="../media/image5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jpeg"/><Relationship Id="rId11" Type="http://schemas.openxmlformats.org/officeDocument/2006/relationships/image" Target="../media/image50.jpeg"/><Relationship Id="rId5" Type="http://schemas.openxmlformats.org/officeDocument/2006/relationships/image" Target="../media/image44.jpeg"/><Relationship Id="rId10" Type="http://schemas.openxmlformats.org/officeDocument/2006/relationships/image" Target="../media/image49.jpeg"/><Relationship Id="rId4" Type="http://schemas.openxmlformats.org/officeDocument/2006/relationships/image" Target="../media/image43.jpeg"/><Relationship Id="rId9" Type="http://schemas.openxmlformats.org/officeDocument/2006/relationships/image" Target="../media/image4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3" name="Picture 5" descr="i?id=72736981-11-2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3255" name="Rectangle 7"/>
          <p:cNvSpPr>
            <a:spLocks noGrp="1" noChangeArrowheads="1"/>
          </p:cNvSpPr>
          <p:nvPr>
            <p:ph type="title"/>
          </p:nvPr>
        </p:nvSpPr>
        <p:spPr>
          <a:xfrm>
            <a:off x="1259632" y="274639"/>
            <a:ext cx="7632848" cy="1282153"/>
          </a:xfrm>
        </p:spPr>
        <p:txBody>
          <a:bodyPr/>
          <a:lstStyle/>
          <a:p>
            <a:r>
              <a:rPr lang="uk-UA" sz="3600" b="1" dirty="0">
                <a:solidFill>
                  <a:srgbClr val="FF0000"/>
                </a:solidFill>
              </a:rPr>
              <a:t>Святкування Великодня </a:t>
            </a:r>
            <a:br>
              <a:rPr lang="uk-UA" sz="3600" b="1" dirty="0">
                <a:solidFill>
                  <a:srgbClr val="FF0000"/>
                </a:solidFill>
              </a:rPr>
            </a:br>
            <a:r>
              <a:rPr lang="uk-UA" sz="3600" b="1" dirty="0">
                <a:solidFill>
                  <a:srgbClr val="FF0000"/>
                </a:solidFill>
              </a:rPr>
              <a:t>в різних країнах світу</a:t>
            </a:r>
            <a:endParaRPr lang="ru-RU" sz="3600" dirty="0">
              <a:solidFill>
                <a:srgbClr val="FF0000"/>
              </a:solidFill>
            </a:endParaRPr>
          </a:p>
        </p:txBody>
      </p:sp>
      <p:pic>
        <p:nvPicPr>
          <p:cNvPr id="7" name="Содержимое 6" descr="Pasha-Egg-Rabbit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1547664" y="1746271"/>
            <a:ext cx="6371493" cy="3600400"/>
          </a:xfrm>
        </p:spPr>
      </p:pic>
      <p:sp>
        <p:nvSpPr>
          <p:cNvPr id="8" name="TextBox 7"/>
          <p:cNvSpPr txBox="1"/>
          <p:nvPr/>
        </p:nvSpPr>
        <p:spPr>
          <a:xfrm>
            <a:off x="323528" y="5301208"/>
            <a:ext cx="806489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endParaRPr lang="uk-UA" sz="2000" dirty="0"/>
          </a:p>
          <a:p>
            <a:pPr algn="r"/>
            <a:endParaRPr lang="uk-UA" sz="2000" dirty="0"/>
          </a:p>
          <a:p>
            <a:pPr algn="r"/>
            <a:endParaRPr lang="uk-UA" sz="2000" dirty="0"/>
          </a:p>
          <a:p>
            <a:pPr algn="r"/>
            <a:r>
              <a:rPr lang="uk-UA" sz="2000" dirty="0"/>
              <a:t>Презентацію підготувала вихователь: Мирослава </a:t>
            </a:r>
            <a:r>
              <a:rPr lang="uk-UA" sz="2000" dirty="0" err="1"/>
              <a:t>Радківська</a:t>
            </a:r>
            <a:r>
              <a:rPr lang="uk-UA" sz="2000" dirty="0"/>
              <a:t>   </a:t>
            </a:r>
          </a:p>
          <a:p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0" y="6453336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000" dirty="0"/>
          </a:p>
        </p:txBody>
      </p:sp>
      <p:pic>
        <p:nvPicPr>
          <p:cNvPr id="11" name="Рисунок 10" descr="Рисунок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1" y="0"/>
            <a:ext cx="1843325" cy="16288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i?id=72736981-11-2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Рисунок 2" descr="8795102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5060" y="404664"/>
            <a:ext cx="9154119" cy="6048671"/>
          </a:xfrm>
          <a:prstGeom prst="rect">
            <a:avLst/>
          </a:prstGeom>
        </p:spPr>
      </p:pic>
      <p:pic>
        <p:nvPicPr>
          <p:cNvPr id="4" name="Рисунок 3" descr="slide_415574_5276370_free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332656"/>
            <a:ext cx="9144000" cy="6343650"/>
          </a:xfrm>
          <a:prstGeom prst="rect">
            <a:avLst/>
          </a:prstGeom>
        </p:spPr>
      </p:pic>
      <p:pic>
        <p:nvPicPr>
          <p:cNvPr id="5" name="Рисунок 4" descr="14..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299144"/>
            <a:ext cx="9144000" cy="6370216"/>
          </a:xfrm>
          <a:prstGeom prst="rect">
            <a:avLst/>
          </a:prstGeom>
        </p:spPr>
      </p:pic>
      <p:pic>
        <p:nvPicPr>
          <p:cNvPr id="6" name="Рисунок 5" descr="14 amerika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362352"/>
            <a:ext cx="9144000" cy="6133295"/>
          </a:xfrm>
          <a:prstGeom prst="rect">
            <a:avLst/>
          </a:prstGeom>
        </p:spPr>
      </p:pic>
      <p:pic>
        <p:nvPicPr>
          <p:cNvPr id="7" name="Рисунок 6" descr="14с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475656" y="332656"/>
            <a:ext cx="6216511" cy="6310345"/>
          </a:xfrm>
          <a:prstGeom prst="rect">
            <a:avLst/>
          </a:prstGeom>
        </p:spPr>
      </p:pic>
      <p:pic>
        <p:nvPicPr>
          <p:cNvPr id="8" name="Рисунок 7" descr="14ь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0" y="836712"/>
            <a:ext cx="9144000" cy="5459104"/>
          </a:xfrm>
          <a:prstGeom prst="rect">
            <a:avLst/>
          </a:prstGeom>
        </p:spPr>
      </p:pic>
      <p:pic>
        <p:nvPicPr>
          <p:cNvPr id="9" name="Picture 8" descr="Пасха в США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1003226"/>
            <a:ext cx="9109835" cy="54501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932" name="Picture 4" descr="i?id=72736981-11-2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24933" name="Rectangle 5"/>
          <p:cNvSpPr>
            <a:spLocks noGrp="1" noChangeArrowheads="1"/>
          </p:cNvSpPr>
          <p:nvPr>
            <p:ph type="title"/>
          </p:nvPr>
        </p:nvSpPr>
        <p:spPr>
          <a:xfrm>
            <a:off x="611560" y="274638"/>
            <a:ext cx="8075240" cy="1143000"/>
          </a:xfrm>
        </p:spPr>
        <p:txBody>
          <a:bodyPr/>
          <a:lstStyle/>
          <a:p>
            <a:r>
              <a:rPr lang="ru-RU" b="1" dirty="0" err="1">
                <a:solidFill>
                  <a:srgbClr val="FF0000"/>
                </a:solidFill>
              </a:rPr>
              <a:t>Зацікавались</a:t>
            </a:r>
            <a:r>
              <a:rPr lang="ru-RU" b="1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half" idx="1"/>
          </p:nvPr>
        </p:nvSpPr>
        <p:spPr>
          <a:xfrm>
            <a:off x="251520" y="2204864"/>
            <a:ext cx="3888432" cy="3921299"/>
          </a:xfrm>
        </p:spPr>
        <p:txBody>
          <a:bodyPr/>
          <a:lstStyle/>
          <a:p>
            <a:pPr>
              <a:buNone/>
            </a:pPr>
            <a:r>
              <a:rPr lang="uk-UA" b="1" dirty="0">
                <a:solidFill>
                  <a:srgbClr val="00B050"/>
                </a:solidFill>
              </a:rPr>
              <a:t>   2, 3, 4…. </a:t>
            </a:r>
          </a:p>
          <a:p>
            <a:pPr>
              <a:buNone/>
            </a:pPr>
            <a:r>
              <a:rPr lang="uk-UA" b="1" dirty="0">
                <a:solidFill>
                  <a:srgbClr val="00B050"/>
                </a:solidFill>
              </a:rPr>
              <a:t>   сторінка проекту:</a:t>
            </a:r>
            <a:endParaRPr lang="uk-UA" b="1" dirty="0">
              <a:solidFill>
                <a:srgbClr val="FF0000"/>
              </a:solidFill>
            </a:endParaRPr>
          </a:p>
          <a:p>
            <a:pPr>
              <a:buNone/>
            </a:pPr>
            <a:r>
              <a:rPr lang="uk-UA" b="1" dirty="0">
                <a:solidFill>
                  <a:srgbClr val="FF0000"/>
                </a:solidFill>
              </a:rPr>
              <a:t>   </a:t>
            </a:r>
            <a:r>
              <a:rPr lang="uk-UA" sz="4000" b="1" dirty="0">
                <a:solidFill>
                  <a:srgbClr val="FF0000"/>
                </a:solidFill>
              </a:rPr>
              <a:t>Святкування Великодня </a:t>
            </a:r>
            <a:br>
              <a:rPr lang="uk-UA" sz="4000" b="1" dirty="0">
                <a:solidFill>
                  <a:srgbClr val="FF0000"/>
                </a:solidFill>
              </a:rPr>
            </a:br>
            <a:r>
              <a:rPr lang="uk-UA" sz="4000" b="1" dirty="0">
                <a:solidFill>
                  <a:srgbClr val="FF0000"/>
                </a:solidFill>
              </a:rPr>
              <a:t>в країнах світу </a:t>
            </a:r>
            <a:br>
              <a:rPr lang="uk-UA" sz="4000" b="1" dirty="0">
                <a:solidFill>
                  <a:srgbClr val="FF0000"/>
                </a:solidFill>
              </a:rPr>
            </a:br>
            <a:r>
              <a:rPr lang="uk-UA" sz="4000" b="1" dirty="0">
                <a:solidFill>
                  <a:srgbClr val="FF0000"/>
                </a:solidFill>
              </a:rPr>
              <a:t>на “?”</a:t>
            </a:r>
            <a:endParaRPr lang="ru-RU" sz="4000" dirty="0"/>
          </a:p>
        </p:txBody>
      </p:sp>
      <p:sp>
        <p:nvSpPr>
          <p:cNvPr id="7" name="Содержимое 6"/>
          <p:cNvSpPr>
            <a:spLocks noGrp="1"/>
          </p:cNvSpPr>
          <p:nvPr>
            <p:ph sz="half" idx="2"/>
          </p:nvPr>
        </p:nvSpPr>
        <p:spPr>
          <a:xfrm>
            <a:off x="4283968" y="2204864"/>
            <a:ext cx="4608512" cy="4392488"/>
          </a:xfrm>
        </p:spPr>
        <p:txBody>
          <a:bodyPr/>
          <a:lstStyle/>
          <a:p>
            <a:pPr>
              <a:buNone/>
            </a:pPr>
            <a:r>
              <a:rPr lang="uk-UA" b="1" i="1" dirty="0">
                <a:solidFill>
                  <a:srgbClr val="7030A0"/>
                </a:solidFill>
              </a:rPr>
              <a:t>Завдання групам:</a:t>
            </a:r>
          </a:p>
          <a:p>
            <a:pPr>
              <a:buNone/>
            </a:pPr>
            <a:r>
              <a:rPr lang="uk-UA" dirty="0"/>
              <a:t>1. Знайти  цікаву інформацію про святкування Великодня  на задану літеру алфавіту.</a:t>
            </a:r>
          </a:p>
          <a:p>
            <a:pPr>
              <a:buNone/>
            </a:pPr>
            <a:r>
              <a:rPr lang="uk-UA" dirty="0"/>
              <a:t>2. Оформити матеріали в </a:t>
            </a:r>
            <a:r>
              <a:rPr lang="ru-RU" dirty="0"/>
              <a:t>до</a:t>
            </a:r>
            <a:r>
              <a:rPr lang="uk-UA" dirty="0" err="1"/>
              <a:t>пові</a:t>
            </a:r>
            <a:r>
              <a:rPr lang="ru-RU" dirty="0" err="1"/>
              <a:t>д</a:t>
            </a:r>
            <a:r>
              <a:rPr lang="uk-UA" dirty="0"/>
              <a:t>і, реферати, презентації, </a:t>
            </a:r>
            <a:r>
              <a:rPr lang="uk-UA" dirty="0" err="1"/>
              <a:t>лепбуки</a:t>
            </a:r>
            <a:r>
              <a:rPr lang="uk-UA" dirty="0"/>
              <a:t> та </a:t>
            </a:r>
            <a:r>
              <a:rPr lang="uk-UA" dirty="0" err="1"/>
              <a:t>ін</a:t>
            </a:r>
            <a:r>
              <a:rPr lang="uk-UA" dirty="0"/>
              <a:t>…</a:t>
            </a:r>
            <a:endParaRPr lang="ru-RU" dirty="0"/>
          </a:p>
        </p:txBody>
      </p:sp>
      <p:pic>
        <p:nvPicPr>
          <p:cNvPr id="8" name="Содержимое 5" descr="i00188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-1" y="0"/>
            <a:ext cx="2555776" cy="1916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Рисунок 8" descr="4638853_2a4e3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660232" y="-1"/>
            <a:ext cx="2483767" cy="2285065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?id=72736981-11-2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7" name="Содержимое 6" descr="75868975.gif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283968" y="0"/>
            <a:ext cx="4860032" cy="6037463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95936" y="6165304"/>
            <a:ext cx="5148064" cy="692696"/>
          </a:xfrm>
        </p:spPr>
        <p:txBody>
          <a:bodyPr/>
          <a:lstStyle/>
          <a:p>
            <a:r>
              <a:rPr lang="uk-UA" dirty="0">
                <a:solidFill>
                  <a:srgbClr val="FFFF00"/>
                </a:solidFill>
              </a:rPr>
              <a:t>З Великоднем!</a:t>
            </a:r>
            <a:endParaRPr lang="ru-RU" dirty="0">
              <a:solidFill>
                <a:srgbClr val="FFFF00"/>
              </a:solidFill>
            </a:endParaRPr>
          </a:p>
        </p:txBody>
      </p:sp>
      <p:pic>
        <p:nvPicPr>
          <p:cNvPr id="9" name="Рисунок 8" descr="13103631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4289295" cy="3573016"/>
          </a:xfrm>
          <a:prstGeom prst="rect">
            <a:avLst/>
          </a:prstGeom>
        </p:spPr>
      </p:pic>
      <p:pic>
        <p:nvPicPr>
          <p:cNvPr id="11" name="Рисунок 10" descr="image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3582144"/>
            <a:ext cx="4283968" cy="3275856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3" name="Picture 5" descr="i?id=72736981-11-2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3255" name="Rectangle 7"/>
          <p:cNvSpPr>
            <a:spLocks noGrp="1" noChangeArrowheads="1"/>
          </p:cNvSpPr>
          <p:nvPr>
            <p:ph type="title"/>
          </p:nvPr>
        </p:nvSpPr>
        <p:spPr>
          <a:xfrm>
            <a:off x="2771800" y="274639"/>
            <a:ext cx="6120680" cy="2218257"/>
          </a:xfrm>
        </p:spPr>
        <p:txBody>
          <a:bodyPr/>
          <a:lstStyle/>
          <a:p>
            <a:r>
              <a:rPr lang="uk-UA" sz="3600" b="1" dirty="0">
                <a:solidFill>
                  <a:srgbClr val="00B050"/>
                </a:solidFill>
              </a:rPr>
              <a:t>Перша сторінка проекту:</a:t>
            </a:r>
            <a:br>
              <a:rPr lang="uk-UA" sz="3600" b="1" dirty="0">
                <a:solidFill>
                  <a:srgbClr val="FF0000"/>
                </a:solidFill>
              </a:rPr>
            </a:br>
            <a:r>
              <a:rPr lang="uk-UA" sz="3600" b="1" dirty="0">
                <a:solidFill>
                  <a:srgbClr val="FF0000"/>
                </a:solidFill>
              </a:rPr>
              <a:t>Святкування Великодня </a:t>
            </a:r>
            <a:br>
              <a:rPr lang="uk-UA" sz="3600" b="1" dirty="0">
                <a:solidFill>
                  <a:srgbClr val="FF0000"/>
                </a:solidFill>
              </a:rPr>
            </a:br>
            <a:r>
              <a:rPr lang="uk-UA" sz="3600" b="1" dirty="0">
                <a:solidFill>
                  <a:srgbClr val="FF0000"/>
                </a:solidFill>
              </a:rPr>
              <a:t>в країнах світу </a:t>
            </a:r>
            <a:br>
              <a:rPr lang="uk-UA" sz="3600" b="1" dirty="0">
                <a:solidFill>
                  <a:srgbClr val="FF0000"/>
                </a:solidFill>
              </a:rPr>
            </a:br>
            <a:r>
              <a:rPr lang="uk-UA" sz="3600" b="1" dirty="0">
                <a:solidFill>
                  <a:srgbClr val="FF0000"/>
                </a:solidFill>
              </a:rPr>
              <a:t>на “А”</a:t>
            </a:r>
            <a:endParaRPr lang="ru-RU" sz="3600" dirty="0">
              <a:solidFill>
                <a:srgbClr val="FF0000"/>
              </a:solidFill>
            </a:endParaRPr>
          </a:p>
        </p:txBody>
      </p:sp>
      <p:pic>
        <p:nvPicPr>
          <p:cNvPr id="11" name="Рисунок 10" descr="Рисунок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-1"/>
            <a:ext cx="2915816" cy="2576475"/>
          </a:xfrm>
          <a:prstGeom prst="rect">
            <a:avLst/>
          </a:prstGeom>
        </p:spPr>
      </p:pic>
      <p:sp>
        <p:nvSpPr>
          <p:cNvPr id="12" name="Блок-схема: данные 11"/>
          <p:cNvSpPr/>
          <p:nvPr/>
        </p:nvSpPr>
        <p:spPr>
          <a:xfrm rot="18621343">
            <a:off x="2491925" y="4114845"/>
            <a:ext cx="4740379" cy="1008112"/>
          </a:xfrm>
          <a:prstGeom prst="flowChartInputOutp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dirty="0">
                <a:solidFill>
                  <a:schemeClr val="tx1"/>
                </a:solidFill>
              </a:rPr>
              <a:t>Австралія</a:t>
            </a:r>
            <a:endParaRPr lang="ru-RU" sz="4000" dirty="0">
              <a:solidFill>
                <a:schemeClr val="tx1"/>
              </a:solidFill>
            </a:endParaRPr>
          </a:p>
        </p:txBody>
      </p:sp>
      <p:sp>
        <p:nvSpPr>
          <p:cNvPr id="14" name="Блок-схема: данные 13"/>
          <p:cNvSpPr/>
          <p:nvPr/>
        </p:nvSpPr>
        <p:spPr>
          <a:xfrm rot="20494782">
            <a:off x="319066" y="2240692"/>
            <a:ext cx="3580604" cy="1008112"/>
          </a:xfrm>
          <a:prstGeom prst="flowChartInputOutp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dirty="0">
                <a:solidFill>
                  <a:schemeClr val="tx1"/>
                </a:solidFill>
              </a:rPr>
              <a:t>Англія</a:t>
            </a:r>
            <a:endParaRPr lang="ru-RU" sz="4000" dirty="0">
              <a:solidFill>
                <a:schemeClr val="tx1"/>
              </a:solidFill>
            </a:endParaRPr>
          </a:p>
        </p:txBody>
      </p:sp>
      <p:pic>
        <p:nvPicPr>
          <p:cNvPr id="16" name="Рисунок 15" descr="a1e4a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084168" y="5010133"/>
            <a:ext cx="3059832" cy="1847867"/>
          </a:xfrm>
          <a:prstGeom prst="rect">
            <a:avLst/>
          </a:prstGeom>
        </p:spPr>
      </p:pic>
      <p:sp>
        <p:nvSpPr>
          <p:cNvPr id="15" name="Блок-схема: данные 14"/>
          <p:cNvSpPr/>
          <p:nvPr/>
        </p:nvSpPr>
        <p:spPr>
          <a:xfrm rot="18087534">
            <a:off x="4991869" y="3332892"/>
            <a:ext cx="4560500" cy="1008112"/>
          </a:xfrm>
          <a:prstGeom prst="flowChartInputOutp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dirty="0">
                <a:solidFill>
                  <a:schemeClr val="tx1"/>
                </a:solidFill>
              </a:rPr>
              <a:t>Америка</a:t>
            </a:r>
            <a:endParaRPr lang="ru-RU" sz="4000" dirty="0">
              <a:solidFill>
                <a:schemeClr val="tx1"/>
              </a:solidFill>
            </a:endParaRPr>
          </a:p>
        </p:txBody>
      </p:sp>
      <p:pic>
        <p:nvPicPr>
          <p:cNvPr id="18" name="Рисунок 17" descr="4.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4941168"/>
            <a:ext cx="3066931" cy="1916832"/>
          </a:xfrm>
          <a:prstGeom prst="rect">
            <a:avLst/>
          </a:prstGeom>
        </p:spPr>
      </p:pic>
      <p:sp>
        <p:nvSpPr>
          <p:cNvPr id="13" name="Блок-схема: данные 12"/>
          <p:cNvSpPr/>
          <p:nvPr/>
        </p:nvSpPr>
        <p:spPr>
          <a:xfrm rot="19503521">
            <a:off x="1094897" y="3253862"/>
            <a:ext cx="4231844" cy="1008112"/>
          </a:xfrm>
          <a:prstGeom prst="flowChartInputOutp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dirty="0">
                <a:solidFill>
                  <a:schemeClr val="tx1"/>
                </a:solidFill>
              </a:rPr>
              <a:t>Австрія</a:t>
            </a:r>
            <a:endParaRPr lang="ru-RU" sz="400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7" name="Picture 5" descr="i?id=72736981-11-2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3799" name="Rectangle 7"/>
          <p:cNvSpPr>
            <a:spLocks noGrp="1" noChangeArrowheads="1"/>
          </p:cNvSpPr>
          <p:nvPr>
            <p:ph sz="half" idx="4294967295"/>
          </p:nvPr>
        </p:nvSpPr>
        <p:spPr>
          <a:xfrm>
            <a:off x="0" y="476672"/>
            <a:ext cx="9144000" cy="3023766"/>
          </a:xfrm>
        </p:spPr>
        <p:txBody>
          <a:bodyPr/>
          <a:lstStyle/>
          <a:p>
            <a:pPr algn="ctr">
              <a:buClr>
                <a:schemeClr val="bg1"/>
              </a:buClr>
              <a:buNone/>
            </a:pPr>
            <a:r>
              <a:rPr lang="en-US" sz="2400" b="1" dirty="0" err="1"/>
              <a:t>Свято</a:t>
            </a:r>
            <a:r>
              <a:rPr lang="en-US" sz="2400" b="1" dirty="0"/>
              <a:t> </a:t>
            </a:r>
            <a:r>
              <a:rPr lang="en-US" sz="2400" b="1" dirty="0" err="1"/>
              <a:t>Великодня</a:t>
            </a:r>
            <a:r>
              <a:rPr lang="en-US" sz="2400" b="1" dirty="0"/>
              <a:t> в </a:t>
            </a:r>
            <a:r>
              <a:rPr lang="en-US" sz="2400" b="1" dirty="0" err="1"/>
              <a:t>різних</a:t>
            </a:r>
            <a:r>
              <a:rPr lang="en-US" sz="2400" b="1" dirty="0"/>
              <a:t> </a:t>
            </a:r>
            <a:r>
              <a:rPr lang="en-US" sz="2400" b="1" dirty="0" err="1"/>
              <a:t>країнах</a:t>
            </a:r>
            <a:r>
              <a:rPr lang="en-US" sz="2400" b="1" dirty="0"/>
              <a:t> </a:t>
            </a:r>
            <a:r>
              <a:rPr lang="en-US" sz="2400" b="1" dirty="0" err="1"/>
              <a:t>об'єднує</a:t>
            </a:r>
            <a:r>
              <a:rPr lang="en-US" sz="2400" b="1" dirty="0"/>
              <a:t> </a:t>
            </a:r>
            <a:r>
              <a:rPr lang="en-US" sz="2400" b="1" dirty="0" err="1"/>
              <a:t>загальна</a:t>
            </a:r>
            <a:r>
              <a:rPr lang="en-US" sz="2400" b="1" dirty="0"/>
              <a:t> </a:t>
            </a:r>
            <a:r>
              <a:rPr lang="en-US" sz="2400" b="1" dirty="0" err="1"/>
              <a:t>любов</a:t>
            </a:r>
            <a:r>
              <a:rPr lang="en-US" sz="2400" b="1" dirty="0"/>
              <a:t> і </a:t>
            </a:r>
            <a:r>
              <a:rPr lang="en-US" sz="2400" b="1" dirty="0" err="1"/>
              <a:t>радість</a:t>
            </a:r>
            <a:r>
              <a:rPr lang="en-US" sz="2400" b="1" dirty="0"/>
              <a:t>. </a:t>
            </a:r>
            <a:endParaRPr lang="uk-UA" sz="2400" b="1" dirty="0"/>
          </a:p>
          <a:p>
            <a:pPr algn="ctr">
              <a:buClr>
                <a:schemeClr val="bg1"/>
              </a:buClr>
            </a:pPr>
            <a:r>
              <a:rPr lang="en-US" sz="2400" b="1" dirty="0" err="1"/>
              <a:t>Кожна</a:t>
            </a:r>
            <a:r>
              <a:rPr lang="en-US" sz="2400" b="1" dirty="0"/>
              <a:t> </a:t>
            </a:r>
            <a:r>
              <a:rPr lang="en-US" sz="2400" b="1" dirty="0" err="1"/>
              <a:t>країна</a:t>
            </a:r>
            <a:r>
              <a:rPr lang="en-US" sz="2400" b="1" dirty="0"/>
              <a:t> </a:t>
            </a:r>
            <a:r>
              <a:rPr lang="en-US" sz="2400" b="1" dirty="0" err="1"/>
              <a:t>має</a:t>
            </a:r>
            <a:r>
              <a:rPr lang="en-US" sz="2400" b="1" dirty="0"/>
              <a:t> </a:t>
            </a:r>
            <a:r>
              <a:rPr lang="en-US" sz="2400" b="1" dirty="0" err="1"/>
              <a:t>свої</a:t>
            </a:r>
            <a:r>
              <a:rPr lang="en-US" sz="2400" b="1" dirty="0"/>
              <a:t> </a:t>
            </a:r>
            <a:r>
              <a:rPr lang="en-US" sz="2400" b="1" dirty="0" err="1"/>
              <a:t>історично</a:t>
            </a:r>
            <a:r>
              <a:rPr lang="en-US" sz="2400" b="1" dirty="0"/>
              <a:t> </a:t>
            </a:r>
            <a:r>
              <a:rPr lang="en-US" sz="2400" b="1" dirty="0" err="1"/>
              <a:t>сформовані</a:t>
            </a:r>
            <a:r>
              <a:rPr lang="en-US" sz="2400" b="1" dirty="0"/>
              <a:t> </a:t>
            </a:r>
            <a:r>
              <a:rPr lang="en-US" sz="2400" b="1" dirty="0" err="1"/>
              <a:t>традиції</a:t>
            </a:r>
            <a:r>
              <a:rPr lang="uk-UA" sz="2400" b="1" dirty="0"/>
              <a:t>.</a:t>
            </a:r>
            <a:endParaRPr lang="ru-RU" sz="2400" dirty="0"/>
          </a:p>
          <a:p>
            <a:pPr algn="ctr"/>
            <a:endParaRPr lang="ru-RU" sz="2800" dirty="0"/>
          </a:p>
        </p:txBody>
      </p:sp>
      <p:pic>
        <p:nvPicPr>
          <p:cNvPr id="33808" name="Picture 16" descr="1294159115_1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00192" y="2276872"/>
            <a:ext cx="2480629" cy="4032944"/>
          </a:xfrm>
          <a:prstGeom prst="rect">
            <a:avLst/>
          </a:prstGeom>
          <a:noFill/>
        </p:spPr>
      </p:pic>
      <p:pic>
        <p:nvPicPr>
          <p:cNvPr id="6" name="Picture 12" descr="voskresenie6_b_86761111111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1520" y="2276872"/>
            <a:ext cx="3117309" cy="4104456"/>
          </a:xfrm>
          <a:prstGeom prst="rect">
            <a:avLst/>
          </a:prstGeom>
          <a:noFill/>
        </p:spPr>
      </p:pic>
      <p:pic>
        <p:nvPicPr>
          <p:cNvPr id="7" name="Picture 16" descr="%D0%BF%D0%B0%D1%81%D1%85%D0%B0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635896" y="2060848"/>
            <a:ext cx="2448272" cy="2510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04" name="Picture 12" descr="%D0%BF%D0%B0%D1%81%D1%85%D0%B0%2010">
            <a:hlinkClick r:id="rId3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635896" y="4365104"/>
            <a:ext cx="2448272" cy="226347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21" name="Picture 5" descr="i?id=72736981-11-2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4824" name="Rectangle 8"/>
          <p:cNvSpPr>
            <a:spLocks noGrp="1" noChangeArrowheads="1"/>
          </p:cNvSpPr>
          <p:nvPr>
            <p:ph sz="quarter" idx="4294967295"/>
          </p:nvPr>
        </p:nvSpPr>
        <p:spPr>
          <a:xfrm>
            <a:off x="251520" y="188641"/>
            <a:ext cx="8640960" cy="3384375"/>
          </a:xfrm>
        </p:spPr>
        <p:txBody>
          <a:bodyPr/>
          <a:lstStyle/>
          <a:p>
            <a:pPr algn="ctr">
              <a:buNone/>
            </a:pPr>
            <a:r>
              <a:rPr lang="ru-RU" sz="2800" b="1" dirty="0" err="1">
                <a:solidFill>
                  <a:srgbClr val="FF0000"/>
                </a:solidFill>
              </a:rPr>
              <a:t>Великдень</a:t>
            </a:r>
            <a:r>
              <a:rPr lang="ru-RU" sz="2800" b="1" dirty="0">
                <a:solidFill>
                  <a:srgbClr val="FF0000"/>
                </a:solidFill>
              </a:rPr>
              <a:t> –</a:t>
            </a:r>
            <a:r>
              <a:rPr lang="ru-RU" sz="2800" b="1" dirty="0"/>
              <a:t> </a:t>
            </a:r>
          </a:p>
          <a:p>
            <a:pPr algn="ctr">
              <a:buNone/>
            </a:pPr>
            <a:r>
              <a:rPr lang="ru-RU" sz="2800" dirty="0" err="1"/>
              <a:t>одне</a:t>
            </a:r>
            <a:r>
              <a:rPr lang="ru-RU" sz="2800" dirty="0"/>
              <a:t> </a:t>
            </a:r>
            <a:r>
              <a:rPr lang="ru-RU" sz="2800" dirty="0" err="1"/>
              <a:t>з</a:t>
            </a:r>
            <a:r>
              <a:rPr lang="ru-RU" sz="2800" dirty="0"/>
              <a:t> </a:t>
            </a:r>
            <a:r>
              <a:rPr lang="ru-RU" sz="2800" dirty="0" err="1"/>
              <a:t>найголовніших</a:t>
            </a:r>
            <a:r>
              <a:rPr lang="ru-RU" sz="2800" dirty="0"/>
              <a:t> </a:t>
            </a:r>
            <a:r>
              <a:rPr lang="ru-RU" sz="2800" dirty="0" err="1"/>
              <a:t>і</a:t>
            </a:r>
            <a:r>
              <a:rPr lang="ru-RU" sz="2800" dirty="0"/>
              <a:t> </a:t>
            </a:r>
            <a:r>
              <a:rPr lang="ru-RU" sz="2800" dirty="0" err="1"/>
              <a:t>найулюбленіших</a:t>
            </a:r>
            <a:r>
              <a:rPr lang="ru-RU" sz="2800" dirty="0"/>
              <a:t> свят </a:t>
            </a:r>
            <a:r>
              <a:rPr lang="ru-RU" sz="2800" dirty="0" err="1"/>
              <a:t>християн</a:t>
            </a:r>
            <a:r>
              <a:rPr lang="ru-RU" sz="2800" dirty="0"/>
              <a:t>: </a:t>
            </a:r>
            <a:r>
              <a:rPr lang="ru-RU" sz="2800" dirty="0" err="1"/>
              <a:t>це</a:t>
            </a:r>
            <a:r>
              <a:rPr lang="ru-RU" sz="2800" dirty="0"/>
              <a:t> символ перемоги </a:t>
            </a:r>
            <a:r>
              <a:rPr lang="ru-RU" sz="2800" dirty="0" err="1"/>
              <a:t>життя</a:t>
            </a:r>
            <a:r>
              <a:rPr lang="ru-RU" sz="2800" dirty="0"/>
              <a:t> над </a:t>
            </a:r>
            <a:r>
              <a:rPr lang="ru-RU" sz="2800" dirty="0" err="1"/>
              <a:t>смертю</a:t>
            </a:r>
            <a:r>
              <a:rPr lang="ru-RU" sz="2800" dirty="0"/>
              <a:t>, </a:t>
            </a:r>
            <a:r>
              <a:rPr lang="ru-RU" sz="2800" dirty="0" err="1"/>
              <a:t>світла</a:t>
            </a:r>
            <a:r>
              <a:rPr lang="ru-RU" sz="2800" dirty="0"/>
              <a:t> </a:t>
            </a:r>
            <a:r>
              <a:rPr lang="ru-RU" sz="2800" dirty="0" err="1"/>
              <a:t>над</a:t>
            </a:r>
            <a:r>
              <a:rPr lang="ru-RU" sz="2800" dirty="0"/>
              <a:t> </a:t>
            </a:r>
            <a:r>
              <a:rPr lang="ru-RU" sz="2800" dirty="0" err="1"/>
              <a:t>темрявою</a:t>
            </a:r>
            <a:r>
              <a:rPr lang="ru-RU" sz="2800" dirty="0"/>
              <a:t>. </a:t>
            </a:r>
          </a:p>
          <a:p>
            <a:pPr algn="ctr">
              <a:buNone/>
            </a:pPr>
            <a:r>
              <a:rPr lang="ru-RU" sz="2800" dirty="0" err="1"/>
              <a:t>Особливе</a:t>
            </a:r>
            <a:r>
              <a:rPr lang="ru-RU" sz="2800" dirty="0"/>
              <a:t> </a:t>
            </a:r>
            <a:r>
              <a:rPr lang="ru-RU" sz="2800" dirty="0" err="1"/>
              <a:t>значення</a:t>
            </a:r>
            <a:r>
              <a:rPr lang="ru-RU" sz="2800" dirty="0"/>
              <a:t> </a:t>
            </a:r>
            <a:r>
              <a:rPr lang="ru-RU" sz="2800" dirty="0" err="1"/>
              <a:t>цього</a:t>
            </a:r>
            <a:r>
              <a:rPr lang="ru-RU" sz="2800" dirty="0"/>
              <a:t> свята </a:t>
            </a:r>
            <a:r>
              <a:rPr lang="ru-RU" sz="2800" dirty="0" err="1"/>
              <a:t>надає</a:t>
            </a:r>
            <a:r>
              <a:rPr lang="ru-RU" sz="2800" dirty="0"/>
              <a:t> весна, час, коли природа </a:t>
            </a:r>
            <a:r>
              <a:rPr lang="ru-RU" sz="2800" dirty="0" err="1"/>
              <a:t>пробуджується</a:t>
            </a:r>
            <a:r>
              <a:rPr lang="ru-RU" sz="2800" dirty="0"/>
              <a:t> </a:t>
            </a:r>
            <a:r>
              <a:rPr lang="ru-RU" sz="2800" dirty="0" err="1"/>
              <a:t>від</a:t>
            </a:r>
            <a:r>
              <a:rPr lang="ru-RU" sz="2800" dirty="0"/>
              <a:t> </a:t>
            </a:r>
            <a:r>
              <a:rPr lang="ru-RU" sz="2800" dirty="0" err="1"/>
              <a:t>змнего</a:t>
            </a:r>
            <a:r>
              <a:rPr lang="ru-RU" sz="2800" dirty="0"/>
              <a:t> сну, </a:t>
            </a:r>
            <a:r>
              <a:rPr lang="ru-RU" sz="2800" dirty="0" err="1"/>
              <a:t>з'являється</a:t>
            </a:r>
            <a:r>
              <a:rPr lang="ru-RU" sz="2800" dirty="0"/>
              <a:t> перша зелень </a:t>
            </a:r>
            <a:r>
              <a:rPr lang="ru-RU" sz="2800" dirty="0" err="1"/>
              <a:t>і</a:t>
            </a:r>
            <a:r>
              <a:rPr lang="ru-RU" sz="2800" dirty="0"/>
              <a:t> </a:t>
            </a:r>
            <a:r>
              <a:rPr lang="ru-RU" sz="2800" dirty="0" err="1"/>
              <a:t>перші</a:t>
            </a:r>
            <a:r>
              <a:rPr lang="ru-RU" sz="2800" dirty="0"/>
              <a:t> </a:t>
            </a:r>
            <a:r>
              <a:rPr lang="ru-RU" sz="2800" dirty="0" err="1"/>
              <a:t>квіти</a:t>
            </a:r>
            <a:r>
              <a:rPr lang="ru-RU" sz="2800" dirty="0"/>
              <a:t>.</a:t>
            </a:r>
          </a:p>
          <a:p>
            <a:endParaRPr lang="ru-RU" sz="2400" dirty="0"/>
          </a:p>
        </p:txBody>
      </p:sp>
      <p:pic>
        <p:nvPicPr>
          <p:cNvPr id="34833" name="Picture 17" descr="i?id=65029054-07-2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3501008"/>
            <a:ext cx="2160239" cy="3086705"/>
          </a:xfrm>
          <a:prstGeom prst="rect">
            <a:avLst/>
          </a:prstGeom>
          <a:noFill/>
        </p:spPr>
      </p:pic>
      <p:pic>
        <p:nvPicPr>
          <p:cNvPr id="34836" name="Picture 20" descr="130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39752" y="3429000"/>
            <a:ext cx="3612404" cy="3167559"/>
          </a:xfrm>
          <a:prstGeom prst="rect">
            <a:avLst/>
          </a:prstGeom>
          <a:noFill/>
        </p:spPr>
      </p:pic>
      <p:pic>
        <p:nvPicPr>
          <p:cNvPr id="7" name="Picture 5" descr="Как празднуют праздник пасхи в разных странах?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940152" y="3501008"/>
            <a:ext cx="3023815" cy="3095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578" name="Picture 2" descr="i?id=72736981-11-2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52579" name="Rectangle 3"/>
          <p:cNvSpPr>
            <a:spLocks noGrp="1" noChangeArrowheads="1"/>
          </p:cNvSpPr>
          <p:nvPr>
            <p:ph type="title"/>
          </p:nvPr>
        </p:nvSpPr>
        <p:spPr>
          <a:xfrm>
            <a:off x="2843808" y="274638"/>
            <a:ext cx="6048672" cy="5890666"/>
          </a:xfrm>
        </p:spPr>
        <p:txBody>
          <a:bodyPr/>
          <a:lstStyle/>
          <a:p>
            <a:br>
              <a:rPr lang="ru-RU" sz="2400" dirty="0"/>
            </a:br>
            <a:br>
              <a:rPr lang="ru-RU" sz="2400" dirty="0"/>
            </a:br>
            <a:br>
              <a:rPr lang="ru-RU" sz="2400" dirty="0"/>
            </a:br>
            <a:r>
              <a:rPr lang="ru-RU" sz="2400" dirty="0"/>
              <a:t>   </a:t>
            </a:r>
            <a:r>
              <a:rPr lang="ru-RU" sz="2800" dirty="0" err="1"/>
              <a:t>Кожна</a:t>
            </a:r>
            <a:r>
              <a:rPr lang="ru-RU" sz="2800" dirty="0"/>
              <a:t> </a:t>
            </a:r>
            <a:r>
              <a:rPr lang="ru-RU" sz="2800" dirty="0" err="1"/>
              <a:t>сім'я</a:t>
            </a:r>
            <a:r>
              <a:rPr lang="ru-RU" sz="2800" dirty="0"/>
              <a:t>, </a:t>
            </a:r>
            <a:r>
              <a:rPr lang="ru-RU" sz="2800" dirty="0" err="1"/>
              <a:t>незалежно</a:t>
            </a:r>
            <a:r>
              <a:rPr lang="ru-RU" sz="2800" dirty="0"/>
              <a:t> </a:t>
            </a:r>
            <a:r>
              <a:rPr lang="ru-RU" sz="2800" dirty="0" err="1"/>
              <a:t>від</a:t>
            </a:r>
            <a:r>
              <a:rPr lang="ru-RU" sz="2800" dirty="0"/>
              <a:t> того, в </a:t>
            </a:r>
            <a:r>
              <a:rPr lang="ru-RU" sz="2800" dirty="0" err="1"/>
              <a:t>якій</a:t>
            </a:r>
            <a:r>
              <a:rPr lang="ru-RU" sz="2800" dirty="0"/>
              <a:t> </a:t>
            </a:r>
            <a:r>
              <a:rPr lang="ru-RU" sz="2800" dirty="0" err="1"/>
              <a:t>країні</a:t>
            </a:r>
            <a:r>
              <a:rPr lang="ru-RU" sz="2800" dirty="0"/>
              <a:t> вона </a:t>
            </a:r>
            <a:r>
              <a:rPr lang="ru-RU" sz="2800" dirty="0" err="1"/>
              <a:t>живе</a:t>
            </a:r>
            <a:r>
              <a:rPr lang="ru-RU" sz="2800" dirty="0"/>
              <a:t>, </a:t>
            </a:r>
            <a:r>
              <a:rPr lang="ru-RU" sz="2800" dirty="0" err="1"/>
              <a:t>намагається</a:t>
            </a:r>
            <a:r>
              <a:rPr lang="ru-RU" sz="2800" dirty="0"/>
              <a:t> </a:t>
            </a:r>
            <a:r>
              <a:rPr lang="ru-RU" sz="2800" dirty="0" err="1"/>
              <a:t>прикрасити</a:t>
            </a:r>
            <a:r>
              <a:rPr lang="ru-RU" sz="2800" dirty="0"/>
              <a:t> </a:t>
            </a:r>
            <a:r>
              <a:rPr lang="ru-RU" sz="2800" dirty="0" err="1"/>
              <a:t>своє</a:t>
            </a:r>
            <a:r>
              <a:rPr lang="ru-RU" sz="2800" dirty="0"/>
              <a:t> </a:t>
            </a:r>
            <a:r>
              <a:rPr lang="ru-RU" sz="2800" dirty="0" err="1"/>
              <a:t>житло</a:t>
            </a:r>
            <a:r>
              <a:rPr lang="ru-RU" sz="2800" dirty="0"/>
              <a:t>. </a:t>
            </a:r>
            <a:br>
              <a:rPr lang="ru-RU" sz="2800" dirty="0"/>
            </a:br>
            <a:r>
              <a:rPr lang="ru-RU" sz="2800" dirty="0"/>
              <a:t>В </a:t>
            </a:r>
            <a:r>
              <a:rPr lang="ru-RU" sz="2800" dirty="0" err="1"/>
              <a:t>будинках</a:t>
            </a:r>
            <a:r>
              <a:rPr lang="ru-RU" sz="2800" dirty="0"/>
              <a:t> </a:t>
            </a:r>
            <a:r>
              <a:rPr lang="ru-RU" sz="2800" dirty="0" err="1"/>
              <a:t>з'являються</a:t>
            </a:r>
            <a:r>
              <a:rPr lang="ru-RU" sz="2800" dirty="0"/>
              <a:t> </a:t>
            </a:r>
            <a:r>
              <a:rPr lang="ru-RU" sz="2800" dirty="0" err="1"/>
              <a:t>букети</a:t>
            </a:r>
            <a:r>
              <a:rPr lang="ru-RU" sz="2800" dirty="0"/>
              <a:t> </a:t>
            </a:r>
            <a:r>
              <a:rPr lang="ru-RU" sz="2800" dirty="0" err="1"/>
              <a:t>весняних</a:t>
            </a:r>
            <a:r>
              <a:rPr lang="ru-RU" sz="2800" dirty="0"/>
              <a:t> </a:t>
            </a:r>
            <a:r>
              <a:rPr lang="ru-RU" sz="2800" dirty="0" err="1"/>
              <a:t>квітів</a:t>
            </a:r>
            <a:r>
              <a:rPr lang="ru-RU" sz="2800" dirty="0"/>
              <a:t>, </a:t>
            </a:r>
            <a:r>
              <a:rPr lang="ru-RU" sz="2800" dirty="0" err="1"/>
              <a:t>стрічки</a:t>
            </a:r>
            <a:r>
              <a:rPr lang="ru-RU" sz="2800" dirty="0"/>
              <a:t>, </a:t>
            </a:r>
            <a:r>
              <a:rPr lang="ru-RU" sz="2800" dirty="0" err="1"/>
              <a:t>барвисті</a:t>
            </a:r>
            <a:r>
              <a:rPr lang="ru-RU" sz="2800" dirty="0"/>
              <a:t> </a:t>
            </a:r>
            <a:r>
              <a:rPr lang="ru-RU" sz="2800" dirty="0" err="1"/>
              <a:t>гірлянди</a:t>
            </a:r>
            <a:r>
              <a:rPr lang="ru-RU" sz="2800" dirty="0"/>
              <a:t>, </a:t>
            </a:r>
            <a:r>
              <a:rPr lang="ru-RU" sz="2800" dirty="0" err="1"/>
              <a:t>фігурки</a:t>
            </a:r>
            <a:r>
              <a:rPr lang="ru-RU" sz="2800" dirty="0"/>
              <a:t>, </a:t>
            </a:r>
            <a:r>
              <a:rPr lang="ru-RU" sz="2800" dirty="0" err="1"/>
              <a:t>що</a:t>
            </a:r>
            <a:r>
              <a:rPr lang="ru-RU" sz="2800" dirty="0"/>
              <a:t> </a:t>
            </a:r>
            <a:r>
              <a:rPr lang="ru-RU" sz="2800" dirty="0" err="1"/>
              <a:t>символізують</a:t>
            </a:r>
            <a:r>
              <a:rPr lang="ru-RU" sz="2800" dirty="0"/>
              <a:t> свято.</a:t>
            </a:r>
            <a:br>
              <a:rPr lang="ru-RU" sz="2800" dirty="0"/>
            </a:br>
            <a:r>
              <a:rPr lang="ru-RU" sz="2800" dirty="0" err="1"/>
              <a:t>Діти</a:t>
            </a:r>
            <a:r>
              <a:rPr lang="ru-RU" sz="2800" dirty="0"/>
              <a:t> в </a:t>
            </a:r>
            <a:r>
              <a:rPr lang="ru-RU" sz="2800" dirty="0" err="1"/>
              <a:t>різних</a:t>
            </a:r>
            <a:r>
              <a:rPr lang="ru-RU" sz="2800" dirty="0"/>
              <a:t> </a:t>
            </a:r>
            <a:r>
              <a:rPr lang="ru-RU" sz="2800" dirty="0" err="1"/>
              <a:t>країнах</a:t>
            </a:r>
            <a:r>
              <a:rPr lang="ru-RU" sz="2800" dirty="0"/>
              <a:t> </a:t>
            </a:r>
            <a:r>
              <a:rPr lang="ru-RU" sz="2800" dirty="0" err="1"/>
              <a:t>відзначають</a:t>
            </a:r>
            <a:r>
              <a:rPr lang="ru-RU" sz="2800" dirty="0"/>
              <a:t> свято </a:t>
            </a:r>
            <a:r>
              <a:rPr lang="ru-RU" sz="2800" dirty="0" err="1"/>
              <a:t>Великодня</a:t>
            </a:r>
            <a:r>
              <a:rPr lang="ru-RU" sz="2800" dirty="0"/>
              <a:t> </a:t>
            </a:r>
            <a:r>
              <a:rPr lang="ru-RU" sz="2800" dirty="0" err="1"/>
              <a:t>з</a:t>
            </a:r>
            <a:r>
              <a:rPr lang="ru-RU" sz="2800" dirty="0"/>
              <a:t> </a:t>
            </a:r>
            <a:r>
              <a:rPr lang="ru-RU" sz="2800" dirty="0" err="1"/>
              <a:t>особливим</a:t>
            </a:r>
            <a:r>
              <a:rPr lang="ru-RU" sz="2800" dirty="0"/>
              <a:t> </a:t>
            </a:r>
            <a:r>
              <a:rPr lang="ru-RU" sz="2800" dirty="0" err="1"/>
              <a:t>веселощами</a:t>
            </a:r>
            <a:r>
              <a:rPr lang="ru-RU" sz="2800" dirty="0"/>
              <a:t> </a:t>
            </a:r>
            <a:r>
              <a:rPr lang="ru-RU" sz="2800" dirty="0" err="1"/>
              <a:t>і</a:t>
            </a:r>
            <a:r>
              <a:rPr lang="ru-RU" sz="2800" dirty="0"/>
              <a:t> </a:t>
            </a:r>
            <a:r>
              <a:rPr lang="ru-RU" sz="2800" dirty="0" err="1"/>
              <a:t>радістю</a:t>
            </a:r>
            <a:r>
              <a:rPr lang="ru-RU" sz="2800" dirty="0"/>
              <a:t>, </a:t>
            </a:r>
            <a:r>
              <a:rPr lang="ru-RU" sz="2800" dirty="0" err="1"/>
              <a:t>які</a:t>
            </a:r>
            <a:r>
              <a:rPr lang="ru-RU" sz="2800" dirty="0"/>
              <a:t> </a:t>
            </a:r>
            <a:r>
              <a:rPr lang="ru-RU" sz="2800" dirty="0" err="1"/>
              <a:t>можна</a:t>
            </a:r>
            <a:r>
              <a:rPr lang="ru-RU" sz="2800" dirty="0"/>
              <a:t> </a:t>
            </a:r>
            <a:r>
              <a:rPr lang="ru-RU" sz="2800" dirty="0" err="1"/>
              <a:t>порівняти</a:t>
            </a:r>
            <a:r>
              <a:rPr lang="ru-RU" sz="2800" dirty="0"/>
              <a:t> </a:t>
            </a:r>
            <a:r>
              <a:rPr lang="ru-RU" sz="2800" dirty="0" err="1"/>
              <a:t>тільки</a:t>
            </a:r>
            <a:r>
              <a:rPr lang="ru-RU" sz="2800" dirty="0"/>
              <a:t> </a:t>
            </a:r>
            <a:r>
              <a:rPr lang="ru-RU" sz="2800" dirty="0" err="1"/>
              <a:t>з</a:t>
            </a:r>
            <a:r>
              <a:rPr lang="ru-RU" sz="2800" dirty="0"/>
              <a:t> </a:t>
            </a:r>
            <a:r>
              <a:rPr lang="ru-RU" sz="2800" dirty="0" err="1"/>
              <a:t>Різдвом</a:t>
            </a:r>
            <a:r>
              <a:rPr lang="ru-RU" sz="2800" dirty="0"/>
              <a:t>. </a:t>
            </a:r>
            <a:br>
              <a:rPr lang="ru-RU" sz="2800" dirty="0"/>
            </a:br>
            <a:r>
              <a:rPr lang="ru-RU" sz="2800" dirty="0"/>
              <a:t>Вони </a:t>
            </a:r>
            <a:r>
              <a:rPr lang="ru-RU" sz="2800" dirty="0" err="1"/>
              <a:t>придумують</a:t>
            </a:r>
            <a:r>
              <a:rPr lang="ru-RU" sz="2800" dirty="0"/>
              <a:t> </a:t>
            </a:r>
            <a:r>
              <a:rPr lang="ru-RU" sz="2800" dirty="0" err="1"/>
              <a:t>різні</a:t>
            </a:r>
            <a:r>
              <a:rPr lang="ru-RU" sz="2800" dirty="0"/>
              <a:t> </a:t>
            </a:r>
            <a:r>
              <a:rPr lang="ru-RU" sz="2800" dirty="0" err="1"/>
              <a:t>ігри</a:t>
            </a:r>
            <a:r>
              <a:rPr lang="ru-RU" sz="2800" dirty="0"/>
              <a:t> та </a:t>
            </a:r>
            <a:r>
              <a:rPr lang="ru-RU" sz="2800" dirty="0" err="1"/>
              <a:t>заняття</a:t>
            </a:r>
            <a:r>
              <a:rPr lang="ru-RU" sz="2800" dirty="0"/>
              <a:t> для себе в </a:t>
            </a:r>
            <a:r>
              <a:rPr lang="ru-RU" sz="2800" dirty="0" err="1"/>
              <a:t>ці</a:t>
            </a:r>
            <a:r>
              <a:rPr lang="ru-RU" sz="2800" dirty="0"/>
              <a:t> </a:t>
            </a:r>
            <a:r>
              <a:rPr lang="ru-RU" sz="2800" dirty="0" err="1"/>
              <a:t>весняні</a:t>
            </a:r>
            <a:r>
              <a:rPr lang="ru-RU" sz="2800" dirty="0"/>
              <a:t> </a:t>
            </a:r>
            <a:r>
              <a:rPr lang="ru-RU" sz="2800" dirty="0" err="1"/>
              <a:t>святкові</a:t>
            </a:r>
            <a:r>
              <a:rPr lang="ru-RU" sz="2800" dirty="0"/>
              <a:t> </a:t>
            </a:r>
            <a:r>
              <a:rPr lang="ru-RU" sz="2800" dirty="0" err="1"/>
              <a:t>дні</a:t>
            </a:r>
            <a:r>
              <a:rPr lang="ru-RU" sz="2800" dirty="0"/>
              <a:t>.</a:t>
            </a:r>
            <a:br>
              <a:rPr lang="ru-RU" sz="2400" dirty="0"/>
            </a:br>
            <a:endParaRPr lang="ru-RU" sz="2400" dirty="0"/>
          </a:p>
        </p:txBody>
      </p:sp>
      <p:pic>
        <p:nvPicPr>
          <p:cNvPr id="8" name="Picture 126" descr="gt019_fresheggs1_x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132856"/>
            <a:ext cx="2699792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2580" name="Picture 4" descr="i?id=133015150-18-24">
            <a:hlinkClick r:id="rId4" invalidUrl="http://images.yandex.ru/yandsearch?text=%D0%BA%D0%B0%D1%80%D1%82%D0%B8%D0%BD%D0%BA%D0%B8 %D0%BA %D0%9F%D0%B0%D1%81%D1%85%D0%B5&amp;rpt=simage&amp;img_url=zb.uao.mos.ru/getfile.aspx?DocID=23143&amp;p=13"/>
          </p:cNvPr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1" y="4404538"/>
            <a:ext cx="2699791" cy="2453461"/>
          </a:xfrm>
          <a:noFill/>
          <a:ln/>
        </p:spPr>
      </p:pic>
      <p:pic>
        <p:nvPicPr>
          <p:cNvPr id="7" name="Рисунок 6" descr="pasha-catoliki-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0"/>
            <a:ext cx="2699792" cy="2276872"/>
          </a:xfrm>
          <a:prstGeom prst="rect">
            <a:avLst/>
          </a:prstGeom>
        </p:spPr>
      </p:pic>
      <p:pic>
        <p:nvPicPr>
          <p:cNvPr id="10" name="Рисунок 9" descr="Рисунок1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888736" y="3645024"/>
            <a:ext cx="846552" cy="748031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9" name="Picture 5" descr="i?id=72736981-11-2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394825" cy="6858000"/>
          </a:xfrm>
          <a:prstGeom prst="rect">
            <a:avLst/>
          </a:prstGeom>
          <a:noFill/>
        </p:spPr>
      </p:pic>
      <p:sp>
        <p:nvSpPr>
          <p:cNvPr id="57350" name="Rectangle 6"/>
          <p:cNvSpPr>
            <a:spLocks noChangeArrowheads="1"/>
          </p:cNvSpPr>
          <p:nvPr/>
        </p:nvSpPr>
        <p:spPr bwMode="auto">
          <a:xfrm>
            <a:off x="-392113" y="2751138"/>
            <a:ext cx="8869363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-7935" bIns="-6348" anchor="ctr">
            <a:spAutoFit/>
          </a:bodyPr>
          <a:lstStyle/>
          <a:p>
            <a:endParaRPr lang="ru-RU"/>
          </a:p>
        </p:txBody>
      </p:sp>
      <p:sp>
        <p:nvSpPr>
          <p:cNvPr id="57467" name="Rectangle 12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0" y="1628775"/>
            <a:ext cx="4038600" cy="4525963"/>
          </a:xfrm>
        </p:spPr>
        <p:txBody>
          <a:bodyPr/>
          <a:lstStyle/>
          <a:p>
            <a:pPr>
              <a:lnSpc>
                <a:spcPct val="80000"/>
              </a:lnSpc>
              <a:buClr>
                <a:schemeClr val="bg1"/>
              </a:buClr>
            </a:pPr>
            <a:r>
              <a:rPr lang="ru-RU" sz="2400"/>
              <a:t>   </a:t>
            </a:r>
          </a:p>
        </p:txBody>
      </p:sp>
      <p:pic>
        <p:nvPicPr>
          <p:cNvPr id="8" name="Рисунок 7" descr="Великдень в Австрії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87824" y="0"/>
            <a:ext cx="6444207" cy="4077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Великодні прикраси у Відні, Австрія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3131840" cy="4077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Старовіденський великодній ринок на площі Фрайунг, Відень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645024"/>
            <a:ext cx="4182674" cy="3212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Крашанки на Старовіденську пасхальному ринку, Відень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88224" y="3212976"/>
            <a:ext cx="2836200" cy="3645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Великоднє яйце перед палацом Шенбрунн, Відень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067944" y="3212976"/>
            <a:ext cx="2533497" cy="3645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 descr="Красиве великоднє яйце на великодньому ринку у Відні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0"/>
            <a:ext cx="413995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 descr="Великодній ринок перед палацом Шенбрунн, Відень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139952" y="2924944"/>
            <a:ext cx="5328591" cy="3933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14" descr="а4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899592" y="2060848"/>
            <a:ext cx="7518363" cy="4248472"/>
          </a:xfrm>
          <a:prstGeom prst="rect">
            <a:avLst/>
          </a:prstGeom>
        </p:spPr>
      </p:pic>
      <p:pic>
        <p:nvPicPr>
          <p:cNvPr id="16" name="Рисунок 15" descr="IRLANDIA_1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0" y="1631680"/>
            <a:ext cx="6700410" cy="5226320"/>
          </a:xfrm>
          <a:prstGeom prst="rect">
            <a:avLst/>
          </a:prstGeom>
        </p:spPr>
      </p:pic>
      <p:pic>
        <p:nvPicPr>
          <p:cNvPr id="17" name="Рисунок 16" descr="istock_000012133882small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567048" y="1628800"/>
            <a:ext cx="8576952" cy="48245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430" name="Picture 38" descr="i?id=72736981-11-2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973888"/>
          </a:xfrm>
          <a:prstGeom prst="rect">
            <a:avLst/>
          </a:prstGeom>
          <a:noFill/>
        </p:spPr>
      </p:pic>
      <p:sp>
        <p:nvSpPr>
          <p:cNvPr id="59434" name="Rectangle 42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250824" y="116632"/>
            <a:ext cx="6049367" cy="864097"/>
          </a:xfrm>
        </p:spPr>
        <p:txBody>
          <a:bodyPr/>
          <a:lstStyle/>
          <a:p>
            <a:pPr algn="ctr">
              <a:buNone/>
            </a:pPr>
            <a:r>
              <a:rPr lang="ru-RU" b="1" dirty="0" err="1">
                <a:solidFill>
                  <a:srgbClr val="FF0000"/>
                </a:solidFill>
              </a:rPr>
              <a:t>Великдень</a:t>
            </a:r>
            <a:r>
              <a:rPr lang="ru-RU" b="1" dirty="0">
                <a:solidFill>
                  <a:srgbClr val="FF0000"/>
                </a:solidFill>
              </a:rPr>
              <a:t> в </a:t>
            </a:r>
            <a:r>
              <a:rPr lang="ru-RU" b="1" dirty="0" err="1">
                <a:solidFill>
                  <a:srgbClr val="FF0000"/>
                </a:solidFill>
              </a:rPr>
              <a:t>Австралії</a:t>
            </a:r>
            <a:endParaRPr lang="ru-RU" b="1" dirty="0">
              <a:solidFill>
                <a:srgbClr val="FF0000"/>
              </a:solidFill>
            </a:endParaRPr>
          </a:p>
          <a:p>
            <a:endParaRPr lang="ru-RU" sz="2400" dirty="0"/>
          </a:p>
          <a:p>
            <a:endParaRPr lang="ru-RU" sz="2800" dirty="0"/>
          </a:p>
        </p:txBody>
      </p:sp>
      <p:pic>
        <p:nvPicPr>
          <p:cNvPr id="59438" name="Picture 46" descr="RTEmagicC_1983-b_bunn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16216" y="3151572"/>
            <a:ext cx="2627784" cy="3706428"/>
          </a:xfrm>
          <a:prstGeom prst="rect">
            <a:avLst/>
          </a:prstGeom>
          <a:noFill/>
        </p:spPr>
      </p:pic>
      <p:pic>
        <p:nvPicPr>
          <p:cNvPr id="59442" name="Picture 50" descr="zaic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764704"/>
            <a:ext cx="2938257" cy="3501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10" descr="pr-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1949748" y="2097803"/>
            <a:ext cx="7194252" cy="4760197"/>
          </a:xfrm>
          <a:prstGeom prst="rect">
            <a:avLst/>
          </a:prstGeom>
          <a:noFill/>
          <a:ln/>
        </p:spPr>
      </p:pic>
      <p:pic>
        <p:nvPicPr>
          <p:cNvPr id="11" name="Picture 10" descr="pasxa-sladosti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800399" y="764704"/>
            <a:ext cx="7343601" cy="5169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9" descr="australia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>
          <a:xfrm>
            <a:off x="2483768" y="1052736"/>
            <a:ext cx="6660232" cy="3875457"/>
          </a:xfrm>
          <a:prstGeom prst="rect">
            <a:avLst/>
          </a:prstGeom>
          <a:noFill/>
          <a:ln/>
        </p:spPr>
      </p:pic>
      <p:pic>
        <p:nvPicPr>
          <p:cNvPr id="13" name="Picture 8" descr="bilby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>
          <a:xfrm>
            <a:off x="0" y="3212976"/>
            <a:ext cx="5089218" cy="3816374"/>
          </a:xfrm>
          <a:prstGeom prst="rect">
            <a:avLst/>
          </a:prstGeom>
          <a:noFill/>
          <a:ln/>
        </p:spPr>
      </p:pic>
      <p:pic>
        <p:nvPicPr>
          <p:cNvPr id="14" name="Picture 9" descr="avstraliq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>
          <a:xfrm>
            <a:off x="5254998" y="2748478"/>
            <a:ext cx="3889002" cy="4109522"/>
          </a:xfrm>
          <a:prstGeom prst="rect">
            <a:avLst/>
          </a:prstGeom>
          <a:noFill/>
          <a:ln/>
        </p:spPr>
      </p:pic>
      <p:pic>
        <p:nvPicPr>
          <p:cNvPr id="15" name="Рисунок 14" descr="bilbi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683568" y="1557337"/>
            <a:ext cx="7996369" cy="5326395"/>
          </a:xfrm>
          <a:prstGeom prst="rect">
            <a:avLst/>
          </a:prstGeom>
        </p:spPr>
      </p:pic>
      <p:pic>
        <p:nvPicPr>
          <p:cNvPr id="16" name="Рисунок 15" descr="verity8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323528" y="1052736"/>
            <a:ext cx="8433369" cy="5616624"/>
          </a:xfrm>
          <a:prstGeom prst="rect">
            <a:avLst/>
          </a:prstGeom>
        </p:spPr>
      </p:pic>
      <p:pic>
        <p:nvPicPr>
          <p:cNvPr id="17" name="Рисунок 16" descr="1397984593_pasha-17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2051720" y="818920"/>
            <a:ext cx="5040560" cy="6227719"/>
          </a:xfrm>
          <a:prstGeom prst="rect">
            <a:avLst/>
          </a:prstGeom>
        </p:spPr>
      </p:pic>
      <p:pic>
        <p:nvPicPr>
          <p:cNvPr id="18" name="Рисунок 17" descr="1110417f74cb25826d78d12fab48b5f0.jp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0" y="1628800"/>
            <a:ext cx="9144000" cy="4343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94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94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94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94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5" name="Picture 5" descr="i?id=72736981-11-2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6328" name="Rectangle 8"/>
          <p:cNvSpPr>
            <a:spLocks noGrp="1" noChangeArrowheads="1"/>
          </p:cNvSpPr>
          <p:nvPr>
            <p:ph sz="half" idx="4294967295"/>
          </p:nvPr>
        </p:nvSpPr>
        <p:spPr>
          <a:xfrm>
            <a:off x="179512" y="116632"/>
            <a:ext cx="8784976" cy="720080"/>
          </a:xfrm>
        </p:spPr>
        <p:txBody>
          <a:bodyPr/>
          <a:lstStyle/>
          <a:p>
            <a:pPr algn="ctr">
              <a:buNone/>
            </a:pPr>
            <a:r>
              <a:rPr lang="ru-RU" sz="4000" b="1" dirty="0" err="1">
                <a:solidFill>
                  <a:srgbClr val="FF0000"/>
                </a:solidFill>
              </a:rPr>
              <a:t>Великдень</a:t>
            </a:r>
            <a:r>
              <a:rPr lang="ru-RU" sz="4000" b="1" dirty="0">
                <a:solidFill>
                  <a:srgbClr val="FF0000"/>
                </a:solidFill>
              </a:rPr>
              <a:t> в </a:t>
            </a:r>
            <a:r>
              <a:rPr lang="ru-RU" sz="4000" b="1" dirty="0" err="1">
                <a:solidFill>
                  <a:srgbClr val="FF0000"/>
                </a:solidFill>
              </a:rPr>
              <a:t>Англії</a:t>
            </a:r>
            <a:endParaRPr lang="ru-RU" sz="4000" dirty="0">
              <a:solidFill>
                <a:srgbClr val="FF0000"/>
              </a:solidFill>
            </a:endParaRPr>
          </a:p>
          <a:p>
            <a:pPr>
              <a:buNone/>
            </a:pPr>
            <a:endParaRPr lang="ru-RU" sz="2400" dirty="0"/>
          </a:p>
        </p:txBody>
      </p:sp>
      <p:pic>
        <p:nvPicPr>
          <p:cNvPr id="4" name="Рисунок 3" descr="1397983480_pasha-0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544" y="908720"/>
            <a:ext cx="8128000" cy="5803900"/>
          </a:xfrm>
          <a:prstGeom prst="rect">
            <a:avLst/>
          </a:prstGeom>
        </p:spPr>
      </p:pic>
      <p:pic>
        <p:nvPicPr>
          <p:cNvPr id="5" name="Рисунок 4" descr="humptydumptyeasteregg0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1520" y="692696"/>
            <a:ext cx="8636000" cy="6019800"/>
          </a:xfrm>
          <a:prstGeom prst="rect">
            <a:avLst/>
          </a:prstGeom>
        </p:spPr>
      </p:pic>
      <p:pic>
        <p:nvPicPr>
          <p:cNvPr id="6" name="Рисунок 5" descr="725fb9b75472cbca693c1e96bf8297e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51520" y="980728"/>
            <a:ext cx="8588289" cy="5559638"/>
          </a:xfrm>
          <a:prstGeom prst="rect">
            <a:avLst/>
          </a:prstGeom>
        </p:spPr>
      </p:pic>
      <p:pic>
        <p:nvPicPr>
          <p:cNvPr id="7" name="Рисунок 6" descr="8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95536" y="836712"/>
            <a:ext cx="8424935" cy="5616623"/>
          </a:xfrm>
          <a:prstGeom prst="rect">
            <a:avLst/>
          </a:prstGeom>
        </p:spPr>
      </p:pic>
      <p:pic>
        <p:nvPicPr>
          <p:cNvPr id="10" name="Рисунок 9" descr="Screen-Shot-2014-04-09-at-3.29.28-PM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79512" y="980728"/>
            <a:ext cx="8760037" cy="5313040"/>
          </a:xfrm>
          <a:prstGeom prst="rect">
            <a:avLst/>
          </a:prstGeom>
        </p:spPr>
      </p:pic>
      <p:pic>
        <p:nvPicPr>
          <p:cNvPr id="11" name="Рисунок 10" descr="2 Easter-Weekend-2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-1" y="764704"/>
            <a:ext cx="9144001" cy="60932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6" name="Picture 4" descr="i?id=72736981-11-2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6" name="Picture 7" descr="Пасха в Ватикане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77381" y="1124744"/>
            <a:ext cx="9119263" cy="5328592"/>
          </a:xfrm>
          <a:prstGeom prst="rect">
            <a:avLst/>
          </a:prstGeom>
          <a:noFill/>
          <a:ln/>
        </p:spPr>
      </p:pic>
      <p:sp>
        <p:nvSpPr>
          <p:cNvPr id="38921" name="Rectangle 9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395536" y="188641"/>
            <a:ext cx="8388102" cy="720080"/>
          </a:xfrm>
        </p:spPr>
        <p:txBody>
          <a:bodyPr/>
          <a:lstStyle/>
          <a:p>
            <a:pPr algn="ctr">
              <a:buNone/>
            </a:pPr>
            <a:r>
              <a:rPr lang="ru-RU" sz="3600" b="1" dirty="0" err="1">
                <a:solidFill>
                  <a:srgbClr val="FF0000"/>
                </a:solidFill>
              </a:rPr>
              <a:t>Великдень</a:t>
            </a:r>
            <a:r>
              <a:rPr lang="ru-RU" sz="3600" b="1" dirty="0">
                <a:solidFill>
                  <a:srgbClr val="FF0000"/>
                </a:solidFill>
              </a:rPr>
              <a:t> в </a:t>
            </a:r>
            <a:r>
              <a:rPr lang="ru-RU" sz="3600" b="1" dirty="0" err="1">
                <a:solidFill>
                  <a:srgbClr val="FF0000"/>
                </a:solidFill>
              </a:rPr>
              <a:t>Америці</a:t>
            </a:r>
            <a:endParaRPr lang="ru-RU" sz="3600" dirty="0">
              <a:solidFill>
                <a:srgbClr val="FF0000"/>
              </a:solidFill>
            </a:endParaRPr>
          </a:p>
          <a:p>
            <a:endParaRPr lang="ru-RU" sz="2400" dirty="0"/>
          </a:p>
        </p:txBody>
      </p:sp>
      <p:pic>
        <p:nvPicPr>
          <p:cNvPr id="6" name="Рисунок 5" descr="1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1520" y="908720"/>
            <a:ext cx="8640960" cy="5757039"/>
          </a:xfrm>
          <a:prstGeom prst="rect">
            <a:avLst/>
          </a:prstGeom>
        </p:spPr>
      </p:pic>
      <p:pic>
        <p:nvPicPr>
          <p:cNvPr id="8" name="Рисунок 7" descr="1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23528" y="1124744"/>
            <a:ext cx="8568952" cy="5341313"/>
          </a:xfrm>
          <a:prstGeom prst="rect">
            <a:avLst/>
          </a:prstGeom>
        </p:spPr>
      </p:pic>
      <p:pic>
        <p:nvPicPr>
          <p:cNvPr id="9" name="Рисунок 8" descr="image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83568" y="839455"/>
            <a:ext cx="7829040" cy="5865565"/>
          </a:xfrm>
          <a:prstGeom prst="rect">
            <a:avLst/>
          </a:prstGeom>
        </p:spPr>
      </p:pic>
      <p:pic>
        <p:nvPicPr>
          <p:cNvPr id="10" name="Рисунок 9" descr="yaichnue-igru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79512" y="836712"/>
            <a:ext cx="8715784" cy="5801444"/>
          </a:xfrm>
          <a:prstGeom prst="rect">
            <a:avLst/>
          </a:prstGeom>
        </p:spPr>
      </p:pic>
      <p:pic>
        <p:nvPicPr>
          <p:cNvPr id="11" name="Рисунок 10" descr="13.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0" y="836712"/>
            <a:ext cx="9144000" cy="6021288"/>
          </a:xfrm>
          <a:prstGeom prst="rect">
            <a:avLst/>
          </a:prstGeom>
        </p:spPr>
      </p:pic>
      <p:pic>
        <p:nvPicPr>
          <p:cNvPr id="12" name="Рисунок 11" descr="13..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251520" y="980728"/>
            <a:ext cx="8616195" cy="5877272"/>
          </a:xfrm>
          <a:prstGeom prst="rect">
            <a:avLst/>
          </a:prstGeom>
        </p:spPr>
      </p:pic>
      <p:pic>
        <p:nvPicPr>
          <p:cNvPr id="13" name="Рисунок 12" descr="13...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0" y="908720"/>
            <a:ext cx="9144000" cy="5949280"/>
          </a:xfrm>
          <a:prstGeom prst="rect">
            <a:avLst/>
          </a:prstGeom>
        </p:spPr>
      </p:pic>
      <p:pic>
        <p:nvPicPr>
          <p:cNvPr id="14" name="Рисунок 13" descr="13и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755576" y="947959"/>
            <a:ext cx="7890328" cy="5910041"/>
          </a:xfrm>
          <a:prstGeom prst="rect">
            <a:avLst/>
          </a:prstGeom>
        </p:spPr>
      </p:pic>
      <p:pic>
        <p:nvPicPr>
          <p:cNvPr id="15" name="Рисунок 14" descr="13....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79512" y="733925"/>
            <a:ext cx="8802572" cy="61240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Ocean</Template>
  <TotalTime>746</TotalTime>
  <Words>142</Words>
  <Application>Microsoft Office PowerPoint</Application>
  <PresentationFormat>Екран (4:3)</PresentationFormat>
  <Paragraphs>28</Paragraphs>
  <Slides>12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1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12</vt:i4>
      </vt:variant>
    </vt:vector>
  </HeadingPairs>
  <TitlesOfParts>
    <vt:vector size="14" baseType="lpstr">
      <vt:lpstr>Arial</vt:lpstr>
      <vt:lpstr>Оформление по умолчанию</vt:lpstr>
      <vt:lpstr>Святкування Великодня  в різних країнах світу</vt:lpstr>
      <vt:lpstr>Перша сторінка проекту: Святкування Великодня  в країнах світу  на “А”</vt:lpstr>
      <vt:lpstr>Презентація PowerPoint</vt:lpstr>
      <vt:lpstr>Презентація PowerPoint</vt:lpstr>
      <vt:lpstr>      Кожна сім'я, незалежно від того, в якій країні вона живе, намагається прикрасити своє житло.  В будинках з'являються букети весняних квітів, стрічки, барвисті гірлянди, фігурки, що символізують свято. Діти в різних країнах відзначають свято Великодня з особливим веселощами і радістю, які можна порівняти тільки з Різдвом.  Вони придумують різні ігри та заняття для себе в ці весняні святкові дні. 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Зацікавались?</vt:lpstr>
      <vt:lpstr>З Великоднем!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Празднование Пасхи в разных странах мира.</dc:title>
  <dc:creator>User</dc:creator>
  <cp:lastModifiedBy>user</cp:lastModifiedBy>
  <cp:revision>33</cp:revision>
  <dcterms:created xsi:type="dcterms:W3CDTF">2005-01-01T01:29:56Z</dcterms:created>
  <dcterms:modified xsi:type="dcterms:W3CDTF">2021-04-26T20:20:13Z</dcterms:modified>
</cp:coreProperties>
</file>