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3" r:id="rId9"/>
    <p:sldId id="264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Новая папка\sport_for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4328"/>
            <a:ext cx="8568952" cy="62804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04596-3F28-3841-BCCB-1C84536632AA}"/>
              </a:ext>
            </a:extLst>
          </p:cNvPr>
          <p:cNvSpPr txBox="1"/>
          <p:nvPr/>
        </p:nvSpPr>
        <p:spPr>
          <a:xfrm>
            <a:off x="4623420" y="5909721"/>
            <a:ext cx="375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i="1" dirty="0"/>
              <a:t>Підготувала: Валентина Панченко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Бережно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любов’ю</a:t>
            </a:r>
            <a:r>
              <a:rPr lang="ru-RU" sz="3200" dirty="0"/>
              <a:t> </a:t>
            </a:r>
            <a:r>
              <a:rPr lang="ru-RU" sz="3200" dirty="0" err="1"/>
              <a:t>ставитись</a:t>
            </a:r>
            <a:r>
              <a:rPr lang="ru-RU" sz="3200" dirty="0"/>
              <a:t> до </a:t>
            </a:r>
            <a:r>
              <a:rPr lang="ru-RU" sz="28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, </a:t>
            </a:r>
            <a:r>
              <a:rPr lang="ru-RU" sz="3200" dirty="0" err="1"/>
              <a:t>адже</a:t>
            </a:r>
            <a:r>
              <a:rPr lang="ru-RU" sz="3200" dirty="0"/>
              <a:t> нам у </a:t>
            </a:r>
            <a:r>
              <a:rPr lang="ru-RU" sz="3200" dirty="0" err="1"/>
              <a:t>ньому</a:t>
            </a:r>
            <a:r>
              <a:rPr lang="ru-RU" sz="3200" dirty="0"/>
              <a:t> </a:t>
            </a:r>
            <a:r>
              <a:rPr lang="ru-RU" sz="3200" dirty="0" err="1"/>
              <a:t>жити</a:t>
            </a:r>
            <a:endParaRPr lang="ru-RU" sz="3200" dirty="0"/>
          </a:p>
        </p:txBody>
      </p:sp>
      <p:pic>
        <p:nvPicPr>
          <p:cNvPr id="9220" name="Picture 4" descr="C:\Documents and Settings\Администратор\Рабочий стол\Новая папка\plaka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3607143" cy="2661270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Рабочий стол\Новая папка\завантаження (6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570889" cy="2376264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Новая папка\depositphotos_117913628-stock-photo-little-girl-in-daisy-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3725987" cy="2483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8147248" cy="194421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Lucida Console" pitchFamily="49" charset="0"/>
              </a:rPr>
              <a:t>Дбайте</a:t>
            </a:r>
            <a:r>
              <a:rPr lang="ru-RU" sz="2000" dirty="0">
                <a:latin typeface="Lucida Console" pitchFamily="49" charset="0"/>
              </a:rPr>
              <a:t> про себе, доки </a:t>
            </a:r>
            <a:r>
              <a:rPr lang="ru-RU" sz="2000" dirty="0" err="1">
                <a:latin typeface="Lucida Console" pitchFamily="49" charset="0"/>
              </a:rPr>
              <a:t>ви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ще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малі</a:t>
            </a:r>
            <a:r>
              <a:rPr lang="ru-RU" sz="2000" dirty="0">
                <a:latin typeface="Lucida Console" pitchFamily="49" charset="0"/>
              </a:rPr>
              <a:t>, </a:t>
            </a:r>
            <a:r>
              <a:rPr lang="ru-RU" sz="2000" dirty="0" err="1">
                <a:latin typeface="Lucida Console" pitchFamily="49" charset="0"/>
              </a:rPr>
              <a:t>набувайте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хороші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звички</a:t>
            </a:r>
            <a:r>
              <a:rPr lang="ru-RU" sz="2000" dirty="0">
                <a:latin typeface="Lucida Console" pitchFamily="49" charset="0"/>
              </a:rPr>
              <a:t>, </a:t>
            </a:r>
            <a:r>
              <a:rPr lang="ru-RU" sz="2000" dirty="0" err="1">
                <a:latin typeface="Lucida Console" pitchFamily="49" charset="0"/>
              </a:rPr>
              <a:t>привчайте</a:t>
            </a:r>
            <a:r>
              <a:rPr lang="ru-RU" sz="2000" dirty="0">
                <a:latin typeface="Lucida Console" pitchFamily="49" charset="0"/>
              </a:rPr>
              <a:t> себе до активного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здорового способу </a:t>
            </a:r>
            <a:r>
              <a:rPr lang="ru-RU" sz="2000" dirty="0" err="1">
                <a:latin typeface="Lucida Console" pitchFamily="49" charset="0"/>
              </a:rPr>
              <a:t>життя</a:t>
            </a:r>
            <a:r>
              <a:rPr lang="ru-RU" sz="2000" dirty="0">
                <a:latin typeface="Lucida Console" pitchFamily="49" charset="0"/>
              </a:rPr>
              <a:t>, будьте </a:t>
            </a:r>
            <a:r>
              <a:rPr lang="ru-RU" sz="2000" dirty="0" err="1">
                <a:latin typeface="Lucida Console" pitchFamily="49" charset="0"/>
              </a:rPr>
              <a:t>розумними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мудрими</a:t>
            </a:r>
            <a:r>
              <a:rPr lang="ru-RU" sz="2000" dirty="0">
                <a:latin typeface="Lucida Console" pitchFamily="49" charset="0"/>
              </a:rPr>
              <a:t>. </a:t>
            </a:r>
            <a:r>
              <a:rPr lang="ru-RU" sz="2000" dirty="0" err="1">
                <a:latin typeface="Lucida Console" pitchFamily="49" charset="0"/>
              </a:rPr>
              <a:t>Ростіть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здорові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щасливі</a:t>
            </a:r>
            <a:r>
              <a:rPr lang="ru-RU" sz="2000" dirty="0">
                <a:latin typeface="Lucida Console" pitchFamily="49" charset="0"/>
              </a:rPr>
              <a:t>.</a:t>
            </a:r>
          </a:p>
        </p:txBody>
      </p:sp>
      <p:pic>
        <p:nvPicPr>
          <p:cNvPr id="12290" name="Picture 2" descr="C:\Documents and Settings\Администратор\Рабочий стол\Новая папка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2710691" cy="2350765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Новая папка\завантаженн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7348"/>
            <a:ext cx="3171693" cy="2375708"/>
          </a:xfrm>
          <a:prstGeom prst="rect">
            <a:avLst/>
          </a:prstGeom>
          <a:noFill/>
        </p:spPr>
      </p:pic>
      <p:pic>
        <p:nvPicPr>
          <p:cNvPr id="12292" name="Picture 4" descr="C:\Documents and Settings\Администратор\Рабочий стол\Новая папка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5298"/>
            <a:ext cx="2664296" cy="2310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Documents and Settings\Администратор\Рабочий стол\Новая папка\8691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3600400" cy="22028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dirty="0" err="1"/>
              <a:t>Діти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завтрашній</a:t>
            </a:r>
            <a:r>
              <a:rPr lang="ru-RU" dirty="0"/>
              <a:t> день. </a:t>
            </a:r>
          </a:p>
        </p:txBody>
      </p:sp>
      <p:pic>
        <p:nvPicPr>
          <p:cNvPr id="13314" name="Picture 2" descr="C:\Documents and Settings\Администратор\Рабочий стол\Новая папка\childrens-summer-nature-children-having-fun-beautiful-32299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676397" cy="2448272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Рабочий стол\Новая папка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3214643" cy="1800200"/>
          </a:xfrm>
          <a:prstGeom prst="rect">
            <a:avLst/>
          </a:prstGeom>
          <a:noFill/>
        </p:spPr>
      </p:pic>
      <p:pic>
        <p:nvPicPr>
          <p:cNvPr id="13316" name="Picture 4" descr="C:\Documents and Settings\Администратор\Рабочий стол\Новая папка\depositphotos_114634654-stock-photo-happy-children-twins-sisters-embra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3793420" cy="2217043"/>
          </a:xfrm>
          <a:prstGeom prst="rect">
            <a:avLst/>
          </a:prstGeom>
          <a:noFill/>
        </p:spPr>
      </p:pic>
      <p:pic>
        <p:nvPicPr>
          <p:cNvPr id="13318" name="Picture 6" descr="C:\Documents and Settings\Администратор\Рабочий стол\Новая папка\ribachok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33602"/>
            <a:ext cx="2903984" cy="19456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Народна </a:t>
            </a:r>
            <a:r>
              <a:rPr lang="ru-RU" dirty="0" err="1"/>
              <a:t>мудрість</a:t>
            </a:r>
            <a:r>
              <a:rPr lang="ru-RU" dirty="0"/>
              <a:t> говорить, </a:t>
            </a:r>
            <a:r>
              <a:rPr lang="ru-RU" dirty="0" err="1"/>
              <a:t>що</a:t>
            </a:r>
            <a:r>
              <a:rPr lang="ru-RU" dirty="0"/>
              <a:t> без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. І </a:t>
            </a:r>
            <a:r>
              <a:rPr lang="ru-RU" dirty="0" err="1"/>
              <a:t>найбільше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багатство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</p:txBody>
      </p:sp>
      <p:pic>
        <p:nvPicPr>
          <p:cNvPr id="1026" name="Picture 2" descr="C:\Documents and Settings\Администратор\Рабочий стол\Новая папка\tabara-urb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6675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Новая папка\ukraina-ukraincy-deti-malc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5050526" cy="28409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err="1"/>
              <a:t>Нація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стійка</a:t>
            </a:r>
            <a:r>
              <a:rPr lang="ru-RU" sz="2800" dirty="0"/>
              <a:t> </a:t>
            </a:r>
            <a:r>
              <a:rPr lang="ru-RU" sz="2800" dirty="0" err="1"/>
              <a:t>спільність</a:t>
            </a:r>
            <a:r>
              <a:rPr lang="ru-RU" sz="2800" dirty="0"/>
              <a:t> людей,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історично</a:t>
            </a:r>
            <a:r>
              <a:rPr lang="ru-RU" sz="2800" dirty="0"/>
              <a:t> </a:t>
            </a:r>
            <a:r>
              <a:rPr lang="ru-RU" sz="2800" dirty="0" err="1"/>
              <a:t>склалася</a:t>
            </a:r>
            <a:r>
              <a:rPr lang="ru-RU" sz="2800" dirty="0"/>
              <a:t>, </a:t>
            </a:r>
            <a:r>
              <a:rPr lang="ru-RU" sz="2800" dirty="0" err="1"/>
              <a:t>виникла</a:t>
            </a:r>
            <a:r>
              <a:rPr lang="ru-RU" sz="2800" dirty="0"/>
              <a:t> на </a:t>
            </a:r>
            <a:r>
              <a:rPr lang="ru-RU" sz="2800" dirty="0" err="1"/>
              <a:t>базі</a:t>
            </a:r>
            <a:r>
              <a:rPr lang="ru-RU" sz="2800" dirty="0"/>
              <a:t> </a:t>
            </a:r>
            <a:r>
              <a:rPr lang="ru-RU" sz="2800" dirty="0" err="1"/>
              <a:t>спільної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, </a:t>
            </a:r>
            <a:r>
              <a:rPr lang="ru-RU" sz="2800" dirty="0" err="1"/>
              <a:t>території</a:t>
            </a:r>
            <a:r>
              <a:rPr lang="ru-RU" sz="2800" dirty="0"/>
              <a:t>,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психологічного</a:t>
            </a:r>
            <a:r>
              <a:rPr lang="ru-RU" sz="2800" dirty="0"/>
              <a:t> складу,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проявляється</a:t>
            </a:r>
            <a:r>
              <a:rPr lang="ru-RU" sz="2800" dirty="0"/>
              <a:t> в </a:t>
            </a:r>
            <a:r>
              <a:rPr lang="ru-RU" sz="2800" dirty="0" err="1"/>
              <a:t>спільності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306416"/>
          </a:xfrm>
        </p:spPr>
        <p:txBody>
          <a:bodyPr/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Я</a:t>
            </a:r>
            <a:r>
              <a:rPr lang="ru-RU" sz="4400" dirty="0"/>
              <a:t>к </a:t>
            </a:r>
            <a:r>
              <a:rPr lang="ru-RU" sz="4400" dirty="0" err="1"/>
              <a:t>берегти</a:t>
            </a:r>
            <a:r>
              <a:rPr lang="ru-RU" sz="4400" dirty="0"/>
              <a:t> </a:t>
            </a:r>
            <a:r>
              <a:rPr lang="ru-RU" sz="4400" dirty="0" err="1"/>
              <a:t>своє</a:t>
            </a:r>
            <a:r>
              <a:rPr lang="ru-RU" sz="4400" dirty="0"/>
              <a:t> </a:t>
            </a:r>
            <a:r>
              <a:rPr lang="ru-RU" sz="4400" dirty="0" err="1"/>
              <a:t>здоров’я</a:t>
            </a:r>
            <a:r>
              <a:rPr lang="ru-RU" sz="4000" dirty="0"/>
              <a:t>?</a:t>
            </a:r>
            <a:br>
              <a:rPr lang="ru-RU" sz="2800" dirty="0"/>
            </a:br>
            <a:endParaRPr lang="ru-RU" dirty="0"/>
          </a:p>
        </p:txBody>
      </p:sp>
      <p:pic>
        <p:nvPicPr>
          <p:cNvPr id="3074" name="Picture 2" descr="C:\Documents and Settings\Администратор\Рабочий стол\Новая папка\завантаженн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161" r="81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Новая папка\Sportivnij_prazdnik_dlya_detej_v_shkole_Scenarij_sportivnogo_prazdnika_v_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644008" cy="424774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4176464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		</a:t>
            </a:r>
            <a:r>
              <a:rPr lang="ru-RU" b="1" dirty="0" err="1"/>
              <a:t>Берегти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вести здоровий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</a:t>
            </a:r>
            <a:r>
              <a:rPr lang="ru-RU" dirty="0" err="1"/>
              <a:t>робити</a:t>
            </a:r>
            <a:r>
              <a:rPr lang="ru-RU" dirty="0"/>
              <a:t> зарядку, </a:t>
            </a:r>
            <a:r>
              <a:rPr lang="ru-RU" dirty="0" err="1"/>
              <a:t>ходити</a:t>
            </a:r>
            <a:r>
              <a:rPr lang="ru-RU" dirty="0"/>
              <a:t> в походи, </a:t>
            </a:r>
            <a:r>
              <a:rPr lang="ru-RU" dirty="0" err="1"/>
              <a:t>займатись</a:t>
            </a:r>
            <a:r>
              <a:rPr lang="ru-RU" dirty="0"/>
              <a:t> посильною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, </a:t>
            </a:r>
            <a:r>
              <a:rPr lang="ru-RU" dirty="0" err="1"/>
              <a:t>любити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чистоти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чистота —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5458544"/>
          </a:xfrm>
        </p:spPr>
        <p:txBody>
          <a:bodyPr>
            <a:noAutofit/>
          </a:bodyPr>
          <a:lstStyle/>
          <a:p>
            <a:r>
              <a:rPr lang="ru-RU" sz="3600" dirty="0"/>
              <a:t>«Держи ноги в </a:t>
            </a:r>
            <a:r>
              <a:rPr lang="ru-RU" sz="3600" dirty="0" err="1"/>
              <a:t>теплі</a:t>
            </a:r>
            <a:r>
              <a:rPr lang="ru-RU" sz="3600" dirty="0"/>
              <a:t>, голову в </a:t>
            </a:r>
            <a:r>
              <a:rPr lang="ru-RU" sz="3600" dirty="0" err="1"/>
              <a:t>холоді</a:t>
            </a:r>
            <a:r>
              <a:rPr lang="ru-RU" sz="3600" dirty="0"/>
              <a:t>, а </a:t>
            </a:r>
            <a:r>
              <a:rPr lang="ru-RU" sz="3600" dirty="0" err="1"/>
              <a:t>живіт</a:t>
            </a:r>
            <a:r>
              <a:rPr lang="ru-RU" sz="3600" dirty="0"/>
              <a:t> в </a:t>
            </a:r>
            <a:r>
              <a:rPr lang="ru-RU" sz="3600" dirty="0" err="1"/>
              <a:t>голоді</a:t>
            </a:r>
            <a:r>
              <a:rPr lang="ru-RU" sz="3600" dirty="0"/>
              <a:t> — не </a:t>
            </a:r>
            <a:r>
              <a:rPr lang="ru-RU" sz="3600" dirty="0" err="1"/>
              <a:t>будеш</a:t>
            </a:r>
            <a:r>
              <a:rPr lang="ru-RU" sz="3600" dirty="0"/>
              <a:t> </a:t>
            </a:r>
            <a:r>
              <a:rPr lang="ru-RU" sz="3600" dirty="0" err="1"/>
              <a:t>хворіти</a:t>
            </a:r>
            <a:r>
              <a:rPr lang="ru-RU" sz="3600" dirty="0"/>
              <a:t>, </a:t>
            </a:r>
            <a:r>
              <a:rPr lang="ru-RU" sz="3600" dirty="0" err="1"/>
              <a:t>будеш</a:t>
            </a:r>
            <a:r>
              <a:rPr lang="ru-RU" sz="3600" dirty="0"/>
              <a:t> </a:t>
            </a:r>
            <a:r>
              <a:rPr lang="ru-RU" sz="3600" dirty="0" err="1"/>
              <a:t>довго</a:t>
            </a:r>
            <a:r>
              <a:rPr lang="ru-RU" sz="3600" dirty="0"/>
              <a:t> </a:t>
            </a:r>
            <a:r>
              <a:rPr lang="ru-RU" sz="3600" dirty="0" err="1"/>
              <a:t>жити</a:t>
            </a:r>
            <a:r>
              <a:rPr lang="ru-RU" sz="3600" dirty="0"/>
              <a:t>».</a:t>
            </a:r>
          </a:p>
        </p:txBody>
      </p:sp>
      <p:pic>
        <p:nvPicPr>
          <p:cNvPr id="5122" name="Picture 2" descr="C:\Documents and Settings\Администратор\Рабочий стол\Новая папка\dity-gulyayut-vzymku-v-teplomu-odyaz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027" r="80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«Подивись на вид та </a:t>
            </a:r>
            <a:r>
              <a:rPr lang="ru-RU" sz="4400" dirty="0" err="1"/>
              <a:t>й</a:t>
            </a:r>
            <a:r>
              <a:rPr lang="ru-RU" sz="4400" dirty="0"/>
              <a:t> не питай про </a:t>
            </a:r>
            <a:r>
              <a:rPr lang="ru-RU" sz="4400" dirty="0" err="1"/>
              <a:t>здоров’я</a:t>
            </a:r>
            <a:r>
              <a:rPr lang="ru-RU" sz="4400" dirty="0"/>
              <a:t>».</a:t>
            </a:r>
            <a:endParaRPr lang="ru-RU" dirty="0"/>
          </a:p>
        </p:txBody>
      </p:sp>
      <p:pic>
        <p:nvPicPr>
          <p:cNvPr id="6148" name="Picture 4" descr="C:\Documents and Settings\Администратор\Рабочий стол\Новая папка\slide30_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657600" cy="248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Администратор\Рабочий стол\Новая папка\healthy-eat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657600" cy="309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— не </a:t>
            </a:r>
            <a:r>
              <a:rPr lang="ru-RU" dirty="0" err="1"/>
              <a:t>дбаємо</a:t>
            </a:r>
            <a:r>
              <a:rPr lang="ru-RU" dirty="0"/>
              <a:t>, а </a:t>
            </a:r>
            <a:r>
              <a:rPr lang="ru-RU" dirty="0" err="1"/>
              <a:t>втративши</a:t>
            </a:r>
            <a:r>
              <a:rPr lang="ru-RU" dirty="0"/>
              <a:t> — плачем».</a:t>
            </a:r>
          </a:p>
        </p:txBody>
      </p:sp>
      <p:pic>
        <p:nvPicPr>
          <p:cNvPr id="7170" name="Picture 2" descr="C:\Documents and Settings\Администратор\Рабочий стол\Новая папк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73014"/>
            <a:ext cx="2309614" cy="3527872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Новая папка\завантаженн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989312" cy="3492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436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«Слова </a:t>
            </a:r>
            <a:r>
              <a:rPr lang="ru-RU" dirty="0" err="1"/>
              <a:t>щирого</a:t>
            </a:r>
            <a:r>
              <a:rPr lang="ru-RU" dirty="0"/>
              <a:t> </a:t>
            </a:r>
            <a:r>
              <a:rPr lang="ru-RU" dirty="0" err="1"/>
              <a:t>вітання</a:t>
            </a:r>
            <a:r>
              <a:rPr lang="ru-RU" dirty="0"/>
              <a:t> </a:t>
            </a:r>
            <a:r>
              <a:rPr lang="ru-RU" dirty="0" err="1"/>
              <a:t>дорожчі</a:t>
            </a:r>
            <a:r>
              <a:rPr lang="ru-RU" dirty="0"/>
              <a:t> за </a:t>
            </a:r>
            <a:r>
              <a:rPr lang="ru-RU" dirty="0" err="1"/>
              <a:t>частування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«З другом говори </a:t>
            </a:r>
            <a:r>
              <a:rPr lang="ru-RU" dirty="0" err="1"/>
              <a:t>ввічливо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грубого слова </a:t>
            </a:r>
            <a:r>
              <a:rPr lang="ru-RU" dirty="0" err="1"/>
              <a:t>близький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чужим».</a:t>
            </a:r>
          </a:p>
        </p:txBody>
      </p:sp>
      <p:pic>
        <p:nvPicPr>
          <p:cNvPr id="8196" name="Picture 4" descr="C:\Documents and Settings\Администратор\Рабочий стол\Новая папк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3744416" cy="2333668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истратор\Рабочий стол\Новая папка\завантаження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178405" cy="1973957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Новая папка\завантаження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554735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96</Words>
  <Application>Microsoft Office PowerPoint</Application>
  <PresentationFormat>Екран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Corbel</vt:lpstr>
      <vt:lpstr>Gill Sans MT</vt:lpstr>
      <vt:lpstr>Lucida Console</vt:lpstr>
      <vt:lpstr>Verdana</vt:lpstr>
      <vt:lpstr>Wingdings 2</vt:lpstr>
      <vt:lpstr>Солнцестояние</vt:lpstr>
      <vt:lpstr> </vt:lpstr>
      <vt:lpstr>Презентація PowerPoint</vt:lpstr>
      <vt:lpstr>       Нація — це стійка спільність людей, що історично склалася, виникла на базі спільної мови, території, економічного життя і психологічного складу, який проявляється в спільності культури </vt:lpstr>
      <vt:lpstr>       Як берегти своє здоров’я? </vt:lpstr>
      <vt:lpstr>Презентація PowerPoint</vt:lpstr>
      <vt:lpstr>«Держи ноги в теплі, голову в холоді, а живіт в голоді — не будеш хворіти, будеш довго жити».</vt:lpstr>
      <vt:lpstr>«Подивись на вид та й не питай про здоров’я».</vt:lpstr>
      <vt:lpstr>«Здоров’я маємо — не дбаємо, а втративши — плачем».</vt:lpstr>
      <vt:lpstr>   «Слова щирого вітання дорожчі за частування» або «З другом говори ввічливо: від грубого слова близький стає чужим».</vt:lpstr>
      <vt:lpstr>Бережно і з любов’ю ставитись до навколишнього світу, адже нам у ньому жити</vt:lpstr>
      <vt:lpstr>Презентація PowerPoint</vt:lpstr>
      <vt:lpstr> Діти — це майбутнє кожної нації, її завтрашній день.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Здорові діти — здорова нація</dc:title>
  <dc:creator>user</dc:creator>
  <cp:lastModifiedBy>user</cp:lastModifiedBy>
  <cp:revision>19</cp:revision>
  <dcterms:modified xsi:type="dcterms:W3CDTF">2021-04-26T20:00:43Z</dcterms:modified>
</cp:coreProperties>
</file>