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7" r:id="rId2"/>
    <p:sldId id="268" r:id="rId3"/>
    <p:sldId id="269" r:id="rId4"/>
    <p:sldId id="271" r:id="rId5"/>
    <p:sldId id="272" r:id="rId6"/>
    <p:sldId id="256" r:id="rId7"/>
    <p:sldId id="258" r:id="rId8"/>
    <p:sldId id="259" r:id="rId9"/>
    <p:sldId id="261" r:id="rId10"/>
    <p:sldId id="260" r:id="rId11"/>
    <p:sldId id="262" r:id="rId12"/>
    <p:sldId id="263" r:id="rId13"/>
    <p:sldId id="264" r:id="rId14"/>
    <p:sldId id="265" r:id="rId15"/>
    <p:sldId id="266" r:id="rId16"/>
    <p:sldId id="274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2270"/>
    <a:srgbClr val="F0E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90" autoAdjust="0"/>
  </p:normalViewPr>
  <p:slideViewPr>
    <p:cSldViewPr>
      <p:cViewPr varScale="1">
        <p:scale>
          <a:sx n="80" d="100"/>
          <a:sy n="80" d="100"/>
        </p:scale>
        <p:origin x="152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D961E-9C60-4B13-A138-EF3B9A95BF1F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C63DC-E589-4372-96A2-2E21306D50D1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81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Моя Україна – це гори Карпати й</a:t>
            </a:r>
            <a:r>
              <a:rPr lang="uk-UA" baseline="0" dirty="0"/>
              <a:t> розложисті схили Дніпра,</a:t>
            </a:r>
          </a:p>
          <a:p>
            <a:r>
              <a:rPr lang="uk-UA" baseline="0" dirty="0"/>
              <a:t>Моя Україна – це поле пшеничне і небо над ним голубе.</a:t>
            </a:r>
          </a:p>
          <a:p>
            <a:r>
              <a:rPr lang="uk-UA" baseline="0" dirty="0"/>
              <a:t>Це рідна домівка і мамина пісня, що ллється завжди в небеса.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EA901-C548-4F09-8BE6-7727B33DF64C}" type="slidenum">
              <a:rPr lang="uk-UA" smtClean="0"/>
              <a:pPr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2078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9338-1E99-4B8C-9EA8-39D171B68B6D}" type="datetimeFigureOut">
              <a:rPr lang="uk-UA" smtClean="0"/>
              <a:pPr/>
              <a:t>26.04.2021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B946-373C-42E3-9204-F130C3AAADD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9338-1E99-4B8C-9EA8-39D171B68B6D}" type="datetimeFigureOut">
              <a:rPr lang="uk-UA" smtClean="0"/>
              <a:pPr/>
              <a:t>26.04.2021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B946-373C-42E3-9204-F130C3AAADD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9338-1E99-4B8C-9EA8-39D171B68B6D}" type="datetimeFigureOut">
              <a:rPr lang="uk-UA" smtClean="0"/>
              <a:pPr/>
              <a:t>26.04.2021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B946-373C-42E3-9204-F130C3AAADD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9338-1E99-4B8C-9EA8-39D171B68B6D}" type="datetimeFigureOut">
              <a:rPr lang="uk-UA" smtClean="0"/>
              <a:pPr/>
              <a:t>26.04.2021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B946-373C-42E3-9204-F130C3AAADD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9338-1E99-4B8C-9EA8-39D171B68B6D}" type="datetimeFigureOut">
              <a:rPr lang="uk-UA" smtClean="0"/>
              <a:pPr/>
              <a:t>26.04.2021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B946-373C-42E3-9204-F130C3AAADD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9338-1E99-4B8C-9EA8-39D171B68B6D}" type="datetimeFigureOut">
              <a:rPr lang="uk-UA" smtClean="0"/>
              <a:pPr/>
              <a:t>26.04.2021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B946-373C-42E3-9204-F130C3AAADD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9338-1E99-4B8C-9EA8-39D171B68B6D}" type="datetimeFigureOut">
              <a:rPr lang="uk-UA" smtClean="0"/>
              <a:pPr/>
              <a:t>26.04.2021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B946-373C-42E3-9204-F130C3AAADD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9338-1E99-4B8C-9EA8-39D171B68B6D}" type="datetimeFigureOut">
              <a:rPr lang="uk-UA" smtClean="0"/>
              <a:pPr/>
              <a:t>26.04.2021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B946-373C-42E3-9204-F130C3AAADD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9338-1E99-4B8C-9EA8-39D171B68B6D}" type="datetimeFigureOut">
              <a:rPr lang="uk-UA" smtClean="0"/>
              <a:pPr/>
              <a:t>26.04.2021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B946-373C-42E3-9204-F130C3AAADD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9338-1E99-4B8C-9EA8-39D171B68B6D}" type="datetimeFigureOut">
              <a:rPr lang="uk-UA" smtClean="0"/>
              <a:pPr/>
              <a:t>26.04.2021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B946-373C-42E3-9204-F130C3AAADD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9338-1E99-4B8C-9EA8-39D171B68B6D}" type="datetimeFigureOut">
              <a:rPr lang="uk-UA" smtClean="0"/>
              <a:pPr/>
              <a:t>26.04.2021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CB946-373C-42E3-9204-F130C3AAADD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09338-1E99-4B8C-9EA8-39D171B68B6D}" type="datetimeFigureOut">
              <a:rPr lang="uk-UA" smtClean="0"/>
              <a:pPr/>
              <a:t>26.04.2021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CB946-373C-42E3-9204-F130C3AAADD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1%20&#1082;&#1083;&#1072;&#1089;%2010-11\&#1030;&#1089;&#1090;&#1086;&#1088;&#1080;&#1095;&#1085;&#1110;%20&#1087;&#1072;&#1084;'&#1103;&#1090;&#1082;&#1080;%20&#1082;&#1080;&#1108;&#1074;&#1072;\5.%20&#1041;&#1086;&#1075;&#1076;&#1072;&#1085;%20&#1093;&#1084;&#1077;&#1083;&#1100;&#1085;&#1080;&#1094;&#1100;&#1082;&#1080;&#1081;.mp3" TargetMode="External"/><Relationship Id="rId1" Type="http://schemas.microsoft.com/office/2007/relationships/media" Target="file:///D:\1%20&#1082;&#1083;&#1072;&#1089;%2010-11\&#1030;&#1089;&#1090;&#1086;&#1088;&#1080;&#1095;&#1085;&#1110;%20&#1087;&#1072;&#1084;'&#1103;&#1090;&#1082;&#1080;%20&#1082;&#1080;&#1108;&#1074;&#1072;\5.%20&#1041;&#1086;&#1075;&#1076;&#1072;&#1085;%20&#1093;&#1084;&#1077;&#1083;&#1100;&#1085;&#1080;&#1094;&#1100;&#1082;&#1080;&#1081;.mp3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1%20&#1082;&#1083;&#1072;&#1089;%2010-11\&#1030;&#1089;&#1090;&#1086;&#1088;&#1080;&#1095;&#1085;&#1110;%20&#1087;&#1072;&#1084;'&#1103;&#1090;&#1082;&#1080;%20&#1082;&#1080;&#1108;&#1074;&#1072;\6.%20&#1052;&#1080;&#1093;&#1072;&#1081;&#1083;&#1110;&#1074;&#1089;&#1100;&#1082;&#1080;&#1081;%20&#1047;&#1086;&#1083;&#1086;&#1090;&#1086;&#1074;&#1077;&#1088;&#1093;&#1080;&#1081;.mp3" TargetMode="External"/><Relationship Id="rId1" Type="http://schemas.microsoft.com/office/2007/relationships/media" Target="file:///D:\1%20&#1082;&#1083;&#1072;&#1089;%2010-11\&#1030;&#1089;&#1090;&#1086;&#1088;&#1080;&#1095;&#1085;&#1110;%20&#1087;&#1072;&#1084;'&#1103;&#1090;&#1082;&#1080;%20&#1082;&#1080;&#1108;&#1074;&#1072;\6.%20&#1052;&#1080;&#1093;&#1072;&#1081;&#1083;&#1110;&#1074;&#1089;&#1100;&#1082;&#1080;&#1081;%20&#1047;&#1086;&#1083;&#1086;&#1090;&#1086;&#1074;&#1077;&#1088;&#1093;&#1080;&#1081;.mp3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file:///D:\1%20&#1082;&#1083;&#1072;&#1089;%2010-11\&#1030;&#1089;&#1090;&#1086;&#1088;&#1080;&#1095;&#1085;&#1110;%20&#1087;&#1072;&#1084;'&#1103;&#1090;&#1082;&#1080;%20&#1082;&#1080;&#1108;&#1074;&#1072;\7.%20&#1040;&#1085;&#1076;&#1088;&#1110;&#1111;&#1074;&#1089;&#1100;&#1082;&#1080;&#1081;%20&#1091;&#1079;&#1074;&#1110;&#1079;.mp3" TargetMode="External"/><Relationship Id="rId1" Type="http://schemas.microsoft.com/office/2007/relationships/media" Target="file:///D:\1%20&#1082;&#1083;&#1072;&#1089;%2010-11\&#1030;&#1089;&#1090;&#1086;&#1088;&#1080;&#1095;&#1085;&#1110;%20&#1087;&#1072;&#1084;'&#1103;&#1090;&#1082;&#1080;%20&#1082;&#1080;&#1108;&#1074;&#1072;\7.%20&#1040;&#1085;&#1076;&#1088;&#1110;&#1111;&#1074;&#1089;&#1100;&#1082;&#1080;&#1081;%20&#1091;&#1079;&#1074;&#1110;&#1079;.mp3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1%20&#1082;&#1083;&#1072;&#1089;%2010-11\&#1030;&#1089;&#1090;&#1086;&#1088;&#1080;&#1095;&#1085;&#1110;%20&#1087;&#1072;&#1084;'&#1103;&#1090;&#1082;&#1080;%20&#1082;&#1080;&#1108;&#1074;&#1072;\8.%20&#1050;&#1085;&#1103;&#1079;&#1100;%20&#1042;&#1086;&#1083;&#1086;&#1076;&#1080;&#1084;&#1080;&#1088;.mp3" TargetMode="External"/><Relationship Id="rId1" Type="http://schemas.microsoft.com/office/2007/relationships/media" Target="file:///D:\1%20&#1082;&#1083;&#1072;&#1089;%2010-11\&#1030;&#1089;&#1090;&#1086;&#1088;&#1080;&#1095;&#1085;&#1110;%20&#1087;&#1072;&#1084;'&#1103;&#1090;&#1082;&#1080;%20&#1082;&#1080;&#1108;&#1074;&#1072;\8.%20&#1050;&#1085;&#1103;&#1079;&#1100;%20&#1042;&#1086;&#1083;&#1086;&#1076;&#1080;&#1084;&#1080;&#1088;.mp3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file:///D:\1%20&#1082;&#1083;&#1072;&#1089;%2010-11\&#1030;&#1089;&#1090;&#1086;&#1088;&#1080;&#1095;&#1085;&#1110;%20&#1087;&#1072;&#1084;'&#1103;&#1090;&#1082;&#1080;%20&#1082;&#1080;&#1108;&#1074;&#1072;\9.%20&#1040;&#1089;&#1082;&#1086;&#1083;&#1100;&#1076;&#1086;&#1074;&#1072;%20&#1084;&#1086;&#1075;&#1080;&#1083;&#1072;.mp3" TargetMode="External"/><Relationship Id="rId1" Type="http://schemas.microsoft.com/office/2007/relationships/media" Target="file:///D:\1%20&#1082;&#1083;&#1072;&#1089;%2010-11\&#1030;&#1089;&#1090;&#1086;&#1088;&#1080;&#1095;&#1085;&#1110;%20&#1087;&#1072;&#1084;'&#1103;&#1090;&#1082;&#1080;%20&#1082;&#1080;&#1108;&#1074;&#1072;\9.%20&#1040;&#1089;&#1082;&#1086;&#1083;&#1100;&#1076;&#1086;&#1074;&#1072;%20&#1084;&#1086;&#1075;&#1080;&#1083;&#1072;.mp3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file:///D:\1%20&#1082;&#1083;&#1072;&#1089;%2010-11\&#1030;&#1089;&#1090;&#1086;&#1088;&#1080;&#1095;&#1085;&#1110;%20&#1087;&#1072;&#1084;'&#1103;&#1090;&#1082;&#1080;%20&#1082;&#1080;&#1108;&#1074;&#1072;\10.&#1050;-&#1055;%20&#1051;&#1072;&#1074;&#1088;&#1072;.mp3" TargetMode="External"/><Relationship Id="rId1" Type="http://schemas.microsoft.com/office/2007/relationships/media" Target="file:///D:\1%20&#1082;&#1083;&#1072;&#1089;%2010-11\&#1030;&#1089;&#1090;&#1086;&#1088;&#1080;&#1095;&#1085;&#1110;%20&#1087;&#1072;&#1084;'&#1103;&#1090;&#1082;&#1080;%20&#1082;&#1080;&#1108;&#1074;&#1072;\10.&#1050;-&#1055;%20&#1051;&#1072;&#1074;&#1088;&#1072;.mp3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file:///D:\1%20&#1082;&#1083;&#1072;&#1089;%2010-11\&#1030;&#1089;&#1090;&#1086;&#1088;&#1080;&#1095;&#1085;&#1110;%20&#1087;&#1072;&#1084;'&#1103;&#1090;&#1082;&#1080;%20&#1082;&#1080;&#1108;&#1074;&#1072;\1%20&#1093;&#1088;&#1077;&#1097;&#1072;&#1090;&#1080;&#1082;.mp3" TargetMode="External"/><Relationship Id="rId1" Type="http://schemas.microsoft.com/office/2007/relationships/media" Target="file:///D:\1%20&#1082;&#1083;&#1072;&#1089;%2010-11\&#1030;&#1089;&#1090;&#1086;&#1088;&#1080;&#1095;&#1085;&#1110;%20&#1087;&#1072;&#1084;'&#1103;&#1090;&#1082;&#1080;%20&#1082;&#1080;&#1108;&#1074;&#1072;\1%20&#1093;&#1088;&#1077;&#1097;&#1072;&#1090;&#1080;&#1082;.mp3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file:///D:\1%20&#1082;&#1083;&#1072;&#1089;%2010-11\&#1030;&#1089;&#1090;&#1086;&#1088;&#1080;&#1095;&#1085;&#1110;%20&#1087;&#1072;&#1084;'&#1103;&#1090;&#1082;&#1080;%20&#1082;&#1080;&#1108;&#1074;&#1072;\2%20&#1073;&#1091;&#1076;&#1080;&#1085;&#1086;&#1082;%20&#1079;%20&#1093;&#1080;&#1084;&#1077;&#1088;&#1072;&#1084;&#1080;.mp3" TargetMode="External"/><Relationship Id="rId1" Type="http://schemas.microsoft.com/office/2007/relationships/media" Target="file:///D:\1%20&#1082;&#1083;&#1072;&#1089;%2010-11\&#1030;&#1089;&#1090;&#1086;&#1088;&#1080;&#1095;&#1085;&#1110;%20&#1087;&#1072;&#1084;'&#1103;&#1090;&#1082;&#1080;%20&#1082;&#1080;&#1108;&#1074;&#1072;\2%20&#1073;&#1091;&#1076;&#1080;&#1085;&#1086;&#1082;%20&#1079;%20&#1093;&#1080;&#1084;&#1077;&#1088;&#1072;&#1084;&#1080;.mp3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file:///D:\1%20&#1082;&#1083;&#1072;&#1089;%2010-11\&#1030;&#1089;&#1090;&#1086;&#1088;&#1080;&#1095;&#1085;&#1110;%20&#1087;&#1072;&#1084;'&#1103;&#1090;&#1082;&#1080;%20&#1082;&#1080;&#1108;&#1074;&#1072;\3.%20&#1047;&#1086;&#1083;&#1086;&#1090;&#1110;%20&#1074;&#1086;&#1088;&#1086;&#1090;&#1072;.mp3" TargetMode="External"/><Relationship Id="rId1" Type="http://schemas.microsoft.com/office/2007/relationships/media" Target="file:///D:\1%20&#1082;&#1083;&#1072;&#1089;%2010-11\&#1030;&#1089;&#1090;&#1086;&#1088;&#1080;&#1095;&#1085;&#1110;%20&#1087;&#1072;&#1084;'&#1103;&#1090;&#1082;&#1080;%20&#1082;&#1080;&#1108;&#1074;&#1072;\3.%20&#1047;&#1086;&#1083;&#1086;&#1090;&#1110;%20&#1074;&#1086;&#1088;&#1086;&#1090;&#1072;.mp3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file:///D:\1%20&#1082;&#1083;&#1072;&#1089;%2010-11\&#1030;&#1089;&#1090;&#1086;&#1088;&#1080;&#1095;&#1085;&#1110;%20&#1087;&#1072;&#1084;'&#1103;&#1090;&#1082;&#1080;%20&#1082;&#1080;&#1108;&#1074;&#1072;\4%20&#1057;&#1086;&#1092;&#1110;&#1111;&#1074;&#1089;&#1100;&#1082;&#1080;&#1081;%20&#1089;&#1086;&#1073;&#1086;&#1088;.mp3" TargetMode="External"/><Relationship Id="rId1" Type="http://schemas.microsoft.com/office/2007/relationships/media" Target="file:///D:\1%20&#1082;&#1083;&#1072;&#1089;%2010-11\&#1030;&#1089;&#1090;&#1086;&#1088;&#1080;&#1095;&#1085;&#1110;%20&#1087;&#1072;&#1084;'&#1103;&#1090;&#1082;&#1080;%20&#1082;&#1080;&#1108;&#1074;&#1072;\4%20&#1057;&#1086;&#1092;&#1110;&#1111;&#1074;&#1089;&#1100;&#1082;&#1080;&#1081;%20&#1089;&#1086;&#1073;&#1086;&#1088;.mp3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ТОЛЯ\Desktop\5555555555\ukraine-m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28992" y="4071942"/>
            <a:ext cx="4857784" cy="2758682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500174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indent="0">
              <a:lnSpc>
                <a:spcPts val="5500"/>
              </a:lnSpc>
              <a:buNone/>
            </a:pPr>
            <a:r>
              <a:rPr lang="ru-RU" sz="6000" b="1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Знай і люби свій рідний край</a:t>
            </a:r>
            <a:r>
              <a:rPr lang="ru-RU" sz="6000" b="1" dirty="0">
                <a:ln/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755576" y="1500174"/>
            <a:ext cx="7602638" cy="48577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Мета: розширити та систематизувати знання учнів про рідний край, рідну Україну; формувати громадянську компетентність учнів; формувати почуття належності до своєї країни; виховувати любов до рідного краю, до Батьківщини, бережливе ставлення до природи.</a:t>
            </a:r>
          </a:p>
          <a:p>
            <a:pPr>
              <a:buNone/>
            </a:pPr>
            <a:endParaRPr lang="uk-UA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Підготувала:</a:t>
            </a:r>
          </a:p>
          <a:p>
            <a:pPr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Євгенія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Малінська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-31259" y="0"/>
            <a:ext cx="888483" cy="6830624"/>
            <a:chOff x="-31259" y="0"/>
            <a:chExt cx="1722939" cy="6830624"/>
          </a:xfrm>
        </p:grpSpPr>
        <p:pic>
          <p:nvPicPr>
            <p:cNvPr id="1026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/>
          <p:cNvGrpSpPr/>
          <p:nvPr/>
        </p:nvGrpSpPr>
        <p:grpSpPr>
          <a:xfrm>
            <a:off x="8286776" y="27376"/>
            <a:ext cx="857224" cy="6830624"/>
            <a:chOff x="-31259" y="0"/>
            <a:chExt cx="1722939" cy="6830624"/>
          </a:xfrm>
        </p:grpSpPr>
        <p:pic>
          <p:nvPicPr>
            <p:cNvPr id="28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2068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70000">
              <a:srgbClr val="FFFF00">
                <a:alpha val="2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Пам’ятник</a:t>
            </a:r>
            <a:r>
              <a:rPr lang="uk-U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uk-UA" sz="5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Богдану Хмельницькому</a:t>
            </a:r>
            <a:r>
              <a:rPr lang="ru-RU" sz="5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54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857364"/>
            <a:ext cx="6744010" cy="4500594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4" name="5. Богдан хмельницьки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596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70000">
              <a:srgbClr val="FFFF00">
                <a:alpha val="2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Михайлівський Золотоверхий собор</a:t>
            </a: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214554"/>
            <a:ext cx="5905515" cy="4429136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1714488"/>
            <a:ext cx="4328160" cy="3246120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7" name="6. Михайлівський Золотоверхи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70000">
              <a:srgbClr val="FFFF00">
                <a:alpha val="2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Андріївський узвіз  </a:t>
            </a: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071546"/>
            <a:ext cx="3571900" cy="5257040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1071546"/>
            <a:ext cx="3638814" cy="5286412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 t="8931" b="14147"/>
          <a:stretch>
            <a:fillRect/>
          </a:stretch>
        </p:blipFill>
        <p:spPr bwMode="auto">
          <a:xfrm>
            <a:off x="1714480" y="928670"/>
            <a:ext cx="5572164" cy="5715016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7" name="7. Андріївський узвіз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4282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7" presetClass="exit" presetSubtype="8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xit" presetSubtype="2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70000">
              <a:srgbClr val="FFFF00">
                <a:alpha val="2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Пам’ятник </a:t>
            </a:r>
          </a:p>
          <a:p>
            <a:pPr algn="ctr"/>
            <a:r>
              <a:rPr lang="uk-UA" sz="5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князю  Володимиру </a:t>
            </a:r>
            <a:r>
              <a:rPr lang="ru-RU" sz="5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54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4198" t="2777" b="19444"/>
          <a:stretch>
            <a:fillRect/>
          </a:stretch>
        </p:blipFill>
        <p:spPr bwMode="auto">
          <a:xfrm>
            <a:off x="2357422" y="1714488"/>
            <a:ext cx="4354641" cy="4857784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5" name="8. Князь Володими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70000">
              <a:srgbClr val="FFFF00">
                <a:alpha val="2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Аскольдова могила  </a:t>
            </a: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t="8984" b="17041"/>
          <a:stretch>
            <a:fillRect/>
          </a:stretch>
        </p:blipFill>
        <p:spPr bwMode="auto">
          <a:xfrm>
            <a:off x="1643042" y="928670"/>
            <a:ext cx="5798354" cy="5719121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5" name="9. Аскольдова могил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282" y="6553200"/>
            <a:ext cx="304800" cy="3048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1000108"/>
            <a:ext cx="5857915" cy="5626492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1000108"/>
            <a:ext cx="3886220" cy="3480196"/>
          </a:xfrm>
          <a:prstGeom prst="ellipse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xit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5" presetClass="exit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70000">
              <a:srgbClr val="FFFF00">
                <a:alpha val="2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Києво-Печерська лавра </a:t>
            </a: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b="10000"/>
          <a:stretch>
            <a:fillRect/>
          </a:stretch>
        </p:blipFill>
        <p:spPr bwMode="auto">
          <a:xfrm>
            <a:off x="357158" y="857232"/>
            <a:ext cx="8429684" cy="5690054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14634" r="20732" b="9756"/>
          <a:stretch>
            <a:fillRect/>
          </a:stretch>
        </p:blipFill>
        <p:spPr bwMode="auto">
          <a:xfrm>
            <a:off x="285720" y="2000240"/>
            <a:ext cx="4400195" cy="4607751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 r="7812"/>
          <a:stretch>
            <a:fillRect/>
          </a:stretch>
        </p:blipFill>
        <p:spPr bwMode="auto">
          <a:xfrm>
            <a:off x="3917114" y="857232"/>
            <a:ext cx="4917331" cy="4000528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1214422"/>
            <a:ext cx="3395676" cy="4961215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4876" y="1285860"/>
            <a:ext cx="3595078" cy="4786346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10" name="10.К-П Лавр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4282" y="6553200"/>
            <a:ext cx="304800" cy="3048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/>
          <a:srcRect b="9564"/>
          <a:stretch>
            <a:fillRect/>
          </a:stretch>
        </p:blipFill>
        <p:spPr bwMode="auto">
          <a:xfrm>
            <a:off x="214282" y="857231"/>
            <a:ext cx="8643998" cy="5860339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3026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357158" y="1142984"/>
            <a:ext cx="8375442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Оберігайте і любіть </a:t>
            </a:r>
            <a:br>
              <a:rPr lang="uk-UA" sz="8800" b="1" cap="none" spc="0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uk-UA" sz="8800" b="1" cap="none" spc="0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свій рідний край </a:t>
            </a:r>
            <a:endParaRPr lang="ru-RU" sz="8800" b="1" cap="none" spc="0" dirty="0">
              <a:ln w="6600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27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3391" y="20786"/>
            <a:ext cx="6368889" cy="977538"/>
          </a:xfrm>
        </p:spPr>
        <p:txBody>
          <a:bodyPr/>
          <a:lstStyle/>
          <a:p>
            <a:pPr marL="182880" indent="0" algn="ctr">
              <a:buNone/>
            </a:pP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0" y="1738"/>
            <a:ext cx="720080" cy="3499270"/>
            <a:chOff x="-31259" y="0"/>
            <a:chExt cx="1722939" cy="6830624"/>
          </a:xfrm>
        </p:grpSpPr>
        <p:pic>
          <p:nvPicPr>
            <p:cNvPr id="15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3311" y="3501008"/>
            <a:ext cx="720080" cy="3356992"/>
            <a:chOff x="-31259" y="0"/>
            <a:chExt cx="1722939" cy="6830624"/>
          </a:xfrm>
        </p:grpSpPr>
        <p:pic>
          <p:nvPicPr>
            <p:cNvPr id="19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C:\Users\ТОЛЯ\Desktop\5555555555\ukraine-ma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232261"/>
            <a:ext cx="2605915" cy="26111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8" y="1"/>
            <a:ext cx="91037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96345"/>
            <a:ext cx="84969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білому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ріки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ліси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лани.</a:t>
            </a:r>
          </a:p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одна на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ми –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доньки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сини.</a:t>
            </a:r>
          </a:p>
          <a:p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Усюди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небо, і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зорі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скрізь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сяють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квіти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усюди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ростуть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одну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Батьківщину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маєм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Україною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звуть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979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1738"/>
            <a:ext cx="720080" cy="3499270"/>
            <a:chOff x="-31259" y="0"/>
            <a:chExt cx="1722939" cy="6830624"/>
          </a:xfrm>
        </p:grpSpPr>
        <p:pic>
          <p:nvPicPr>
            <p:cNvPr id="15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3311" y="3501008"/>
            <a:ext cx="720080" cy="3356992"/>
            <a:chOff x="-31259" y="0"/>
            <a:chExt cx="1722939" cy="6830624"/>
          </a:xfrm>
        </p:grpSpPr>
        <p:pic>
          <p:nvPicPr>
            <p:cNvPr id="19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6" y="3602462"/>
            <a:ext cx="5184576" cy="32403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Picture 2" descr="G:\Новая папка (2)\IMG_213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/>
          <a:stretch/>
        </p:blipFill>
        <p:spPr bwMode="auto">
          <a:xfrm flipH="1">
            <a:off x="4283968" y="1650971"/>
            <a:ext cx="4896544" cy="402542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G:\Новая папка (2)\karpat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5743592" cy="400703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723391" y="285728"/>
            <a:ext cx="6368889" cy="17859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>
              <a:buFont typeface="Georgia" pitchFamily="18" charset="0"/>
              <a:buNone/>
            </a:pPr>
            <a:r>
              <a:rPr lang="uk-UA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Мій рідний край – моя країна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 descr="C:\Users\ТОЛЯ\Desktop\5555555555\ukraine-mai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232261"/>
            <a:ext cx="2605915" cy="26111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728320"/>
      </p:ext>
    </p:extLst>
  </p:cSld>
  <p:clrMapOvr>
    <a:masterClrMapping/>
  </p:clrMapOvr>
  <p:transition spd="slow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1738"/>
            <a:ext cx="720080" cy="3499270"/>
            <a:chOff x="-31259" y="0"/>
            <a:chExt cx="1722939" cy="6830624"/>
          </a:xfrm>
        </p:grpSpPr>
        <p:pic>
          <p:nvPicPr>
            <p:cNvPr id="15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3311" y="3501008"/>
            <a:ext cx="720080" cy="3356992"/>
            <a:chOff x="-31259" y="0"/>
            <a:chExt cx="1722939" cy="6830624"/>
          </a:xfrm>
        </p:grpSpPr>
        <p:pic>
          <p:nvPicPr>
            <p:cNvPr id="19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C:\Users\ТОЛЯ\Desktop\5555555555\ukraine-ma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232261"/>
            <a:ext cx="2605915" cy="26111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Новая папка (2)\харкі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95" y="1368151"/>
            <a:ext cx="3425826" cy="2477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859648" y="1463004"/>
            <a:ext cx="1800200" cy="4465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</a:rPr>
              <a:t>Харків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1" name="Picture 2" descr="G:\Новая папка (2)\post-1012386-12886218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234" y="1368151"/>
            <a:ext cx="3424479" cy="2477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6872945" y="1463004"/>
            <a:ext cx="1800200" cy="4465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accent1">
                    <a:lumMod val="50000"/>
                  </a:schemeClr>
                </a:solidFill>
              </a:rPr>
              <a:t>Одеса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8" y="4149080"/>
            <a:ext cx="3476405" cy="2499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878088" y="6075217"/>
            <a:ext cx="1800200" cy="4465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accent1">
                    <a:lumMod val="50000"/>
                  </a:schemeClr>
                </a:solidFill>
              </a:rPr>
              <a:t>Львів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0"/>
          <a:stretch/>
        </p:blipFill>
        <p:spPr>
          <a:xfrm>
            <a:off x="5337905" y="4149080"/>
            <a:ext cx="3525136" cy="2496588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6516216" y="6075217"/>
            <a:ext cx="2189877" cy="4465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accent1">
                    <a:lumMod val="50000"/>
                  </a:schemeClr>
                </a:solidFill>
              </a:rPr>
              <a:t>Маріуполь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95" y="1281561"/>
            <a:ext cx="7991425" cy="5364107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5756832" y="1509228"/>
            <a:ext cx="2422381" cy="7042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accent1">
                    <a:lumMod val="50000"/>
                  </a:schemeClr>
                </a:solidFill>
              </a:rPr>
              <a:t>Київ</a:t>
            </a:r>
            <a:endParaRPr lang="ru-RU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38098" y="73705"/>
            <a:ext cx="707405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Столиця</a:t>
            </a:r>
            <a:r>
              <a:rPr lang="uk-UA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України </a:t>
            </a:r>
            <a:endParaRPr lang="ru-RU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6226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1738"/>
            <a:ext cx="720080" cy="3499270"/>
            <a:chOff x="-31259" y="0"/>
            <a:chExt cx="1722939" cy="6830624"/>
          </a:xfrm>
        </p:grpSpPr>
        <p:pic>
          <p:nvPicPr>
            <p:cNvPr id="15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3311" y="3501008"/>
            <a:ext cx="720080" cy="3356992"/>
            <a:chOff x="-31259" y="0"/>
            <a:chExt cx="1722939" cy="6830624"/>
          </a:xfrm>
        </p:grpSpPr>
        <p:pic>
          <p:nvPicPr>
            <p:cNvPr id="19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C:\Users\ТОЛЯ\Desktop\5555555555\ukraine-ma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232261"/>
            <a:ext cx="2605915" cy="26111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-612576" y="13639"/>
            <a:ext cx="8244408" cy="801299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uk-UA" sz="4800" dirty="0">
                <a:solidFill>
                  <a:srgbClr val="00B050"/>
                </a:solidFill>
              </a:rPr>
              <a:t>Мій рідний край</a:t>
            </a:r>
          </a:p>
          <a:p>
            <a:pPr marL="182880" indent="0" algn="ctr">
              <a:buFont typeface="Georgia" pitchFamily="18" charset="0"/>
              <a:buNone/>
            </a:pPr>
            <a:r>
              <a:rPr lang="uk-UA" sz="4800" dirty="0">
                <a:solidFill>
                  <a:srgbClr val="00B050"/>
                </a:solidFill>
              </a:rPr>
              <a:t> на карті України</a:t>
            </a:r>
            <a:endParaRPr lang="ru-RU" sz="4800" dirty="0">
              <a:solidFill>
                <a:srgbClr val="00B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16070"/>
            <a:ext cx="7481048" cy="5088871"/>
          </a:xfrm>
          <a:prstGeom prst="rect">
            <a:avLst/>
          </a:prstGeom>
        </p:spPr>
      </p:pic>
      <p:sp>
        <p:nvSpPr>
          <p:cNvPr id="6" name="Полилиния 5"/>
          <p:cNvSpPr/>
          <p:nvPr/>
        </p:nvSpPr>
        <p:spPr>
          <a:xfrm>
            <a:off x="3953336" y="2148122"/>
            <a:ext cx="1097969" cy="1457125"/>
          </a:xfrm>
          <a:custGeom>
            <a:avLst/>
            <a:gdLst>
              <a:gd name="connsiteX0" fmla="*/ 243107 w 1097969"/>
              <a:gd name="connsiteY0" fmla="*/ 18135 h 1457125"/>
              <a:gd name="connsiteX1" fmla="*/ 177793 w 1097969"/>
              <a:gd name="connsiteY1" fmla="*/ 29021 h 1457125"/>
              <a:gd name="connsiteX2" fmla="*/ 117921 w 1097969"/>
              <a:gd name="connsiteY2" fmla="*/ 1807 h 1457125"/>
              <a:gd name="connsiteX3" fmla="*/ 55328 w 1097969"/>
              <a:gd name="connsiteY3" fmla="*/ 88892 h 1457125"/>
              <a:gd name="connsiteX4" fmla="*/ 900 w 1097969"/>
              <a:gd name="connsiteY4" fmla="*/ 146042 h 1457125"/>
              <a:gd name="connsiteX5" fmla="*/ 25393 w 1097969"/>
              <a:gd name="connsiteY5" fmla="*/ 246735 h 1457125"/>
              <a:gd name="connsiteX6" fmla="*/ 77100 w 1097969"/>
              <a:gd name="connsiteY6" fmla="*/ 279392 h 1457125"/>
              <a:gd name="connsiteX7" fmla="*/ 52607 w 1097969"/>
              <a:gd name="connsiteY7" fmla="*/ 339264 h 1457125"/>
              <a:gd name="connsiteX8" fmla="*/ 60771 w 1097969"/>
              <a:gd name="connsiteY8" fmla="*/ 401857 h 1457125"/>
              <a:gd name="connsiteX9" fmla="*/ 85264 w 1097969"/>
              <a:gd name="connsiteY9" fmla="*/ 513435 h 1457125"/>
              <a:gd name="connsiteX10" fmla="*/ 47164 w 1097969"/>
              <a:gd name="connsiteY10" fmla="*/ 611407 h 1457125"/>
              <a:gd name="connsiteX11" fmla="*/ 150578 w 1097969"/>
              <a:gd name="connsiteY11" fmla="*/ 766528 h 1457125"/>
              <a:gd name="connsiteX12" fmla="*/ 134250 w 1097969"/>
              <a:gd name="connsiteY12" fmla="*/ 899878 h 1457125"/>
              <a:gd name="connsiteX13" fmla="*/ 169628 w 1097969"/>
              <a:gd name="connsiteY13" fmla="*/ 962471 h 1457125"/>
              <a:gd name="connsiteX14" fmla="*/ 39000 w 1097969"/>
              <a:gd name="connsiteY14" fmla="*/ 1035949 h 1457125"/>
              <a:gd name="connsiteX15" fmla="*/ 82543 w 1097969"/>
              <a:gd name="connsiteY15" fmla="*/ 1294485 h 1457125"/>
              <a:gd name="connsiteX16" fmla="*/ 30835 w 1097969"/>
              <a:gd name="connsiteY16" fmla="*/ 1310814 h 1457125"/>
              <a:gd name="connsiteX17" fmla="*/ 150578 w 1097969"/>
              <a:gd name="connsiteY17" fmla="*/ 1422392 h 1457125"/>
              <a:gd name="connsiteX18" fmla="*/ 161464 w 1097969"/>
              <a:gd name="connsiteY18" fmla="*/ 1452328 h 1457125"/>
              <a:gd name="connsiteX19" fmla="*/ 338357 w 1097969"/>
              <a:gd name="connsiteY19" fmla="*/ 1335307 h 1457125"/>
              <a:gd name="connsiteX20" fmla="*/ 409114 w 1097969"/>
              <a:gd name="connsiteY20" fmla="*/ 1389735 h 1457125"/>
              <a:gd name="connsiteX21" fmla="*/ 463543 w 1097969"/>
              <a:gd name="connsiteY21" fmla="*/ 1327142 h 1457125"/>
              <a:gd name="connsiteX22" fmla="*/ 591450 w 1097969"/>
              <a:gd name="connsiteY22" fmla="*/ 1324421 h 1457125"/>
              <a:gd name="connsiteX23" fmla="*/ 700307 w 1097969"/>
              <a:gd name="connsiteY23" fmla="*/ 1204678 h 1457125"/>
              <a:gd name="connsiteX24" fmla="*/ 752014 w 1097969"/>
              <a:gd name="connsiteY24" fmla="*/ 1006014 h 1457125"/>
              <a:gd name="connsiteX25" fmla="*/ 809164 w 1097969"/>
              <a:gd name="connsiteY25" fmla="*/ 929814 h 1457125"/>
              <a:gd name="connsiteX26" fmla="*/ 901693 w 1097969"/>
              <a:gd name="connsiteY26" fmla="*/ 997849 h 1457125"/>
              <a:gd name="connsiteX27" fmla="*/ 1002385 w 1097969"/>
              <a:gd name="connsiteY27" fmla="*/ 899878 h 1457125"/>
              <a:gd name="connsiteX28" fmla="*/ 1097635 w 1097969"/>
              <a:gd name="connsiteY28" fmla="*/ 698492 h 1457125"/>
              <a:gd name="connsiteX29" fmla="*/ 1032321 w 1097969"/>
              <a:gd name="connsiteY29" fmla="*/ 589635 h 1457125"/>
              <a:gd name="connsiteX30" fmla="*/ 988778 w 1097969"/>
              <a:gd name="connsiteY30" fmla="*/ 540649 h 1457125"/>
              <a:gd name="connsiteX31" fmla="*/ 896250 w 1097969"/>
              <a:gd name="connsiteY31" fmla="*/ 600521 h 1457125"/>
              <a:gd name="connsiteX32" fmla="*/ 749293 w 1097969"/>
              <a:gd name="connsiteY32" fmla="*/ 578749 h 1457125"/>
              <a:gd name="connsiteX33" fmla="*/ 705750 w 1097969"/>
              <a:gd name="connsiteY33" fmla="*/ 453564 h 1457125"/>
              <a:gd name="connsiteX34" fmla="*/ 553350 w 1097969"/>
              <a:gd name="connsiteY34" fmla="*/ 426349 h 1457125"/>
              <a:gd name="connsiteX35" fmla="*/ 523414 w 1097969"/>
              <a:gd name="connsiteY35" fmla="*/ 314771 h 1457125"/>
              <a:gd name="connsiteX36" fmla="*/ 477150 w 1097969"/>
              <a:gd name="connsiteY36" fmla="*/ 271228 h 1457125"/>
              <a:gd name="connsiteX37" fmla="*/ 452657 w 1097969"/>
              <a:gd name="connsiteY37" fmla="*/ 129714 h 1457125"/>
              <a:gd name="connsiteX38" fmla="*/ 351964 w 1097969"/>
              <a:gd name="connsiteY38" fmla="*/ 26299 h 1457125"/>
              <a:gd name="connsiteX39" fmla="*/ 243107 w 1097969"/>
              <a:gd name="connsiteY39" fmla="*/ 18135 h 145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97969" h="1457125">
                <a:moveTo>
                  <a:pt x="243107" y="18135"/>
                </a:moveTo>
                <a:cubicBezTo>
                  <a:pt x="214079" y="18589"/>
                  <a:pt x="198657" y="31742"/>
                  <a:pt x="177793" y="29021"/>
                </a:cubicBezTo>
                <a:cubicBezTo>
                  <a:pt x="156929" y="26300"/>
                  <a:pt x="138332" y="-8171"/>
                  <a:pt x="117921" y="1807"/>
                </a:cubicBezTo>
                <a:cubicBezTo>
                  <a:pt x="97510" y="11785"/>
                  <a:pt x="74831" y="64853"/>
                  <a:pt x="55328" y="88892"/>
                </a:cubicBezTo>
                <a:cubicBezTo>
                  <a:pt x="35824" y="112931"/>
                  <a:pt x="5889" y="119735"/>
                  <a:pt x="900" y="146042"/>
                </a:cubicBezTo>
                <a:cubicBezTo>
                  <a:pt x="-4089" y="172349"/>
                  <a:pt x="12693" y="224510"/>
                  <a:pt x="25393" y="246735"/>
                </a:cubicBezTo>
                <a:cubicBezTo>
                  <a:pt x="38093" y="268960"/>
                  <a:pt x="72564" y="263971"/>
                  <a:pt x="77100" y="279392"/>
                </a:cubicBezTo>
                <a:cubicBezTo>
                  <a:pt x="81636" y="294814"/>
                  <a:pt x="55329" y="318853"/>
                  <a:pt x="52607" y="339264"/>
                </a:cubicBezTo>
                <a:cubicBezTo>
                  <a:pt x="49885" y="359675"/>
                  <a:pt x="55328" y="372829"/>
                  <a:pt x="60771" y="401857"/>
                </a:cubicBezTo>
                <a:cubicBezTo>
                  <a:pt x="66214" y="430885"/>
                  <a:pt x="87532" y="478510"/>
                  <a:pt x="85264" y="513435"/>
                </a:cubicBezTo>
                <a:cubicBezTo>
                  <a:pt x="82996" y="548360"/>
                  <a:pt x="36278" y="569225"/>
                  <a:pt x="47164" y="611407"/>
                </a:cubicBezTo>
                <a:cubicBezTo>
                  <a:pt x="58050" y="653589"/>
                  <a:pt x="136064" y="718450"/>
                  <a:pt x="150578" y="766528"/>
                </a:cubicBezTo>
                <a:cubicBezTo>
                  <a:pt x="165092" y="814606"/>
                  <a:pt x="131075" y="867221"/>
                  <a:pt x="134250" y="899878"/>
                </a:cubicBezTo>
                <a:cubicBezTo>
                  <a:pt x="137425" y="932535"/>
                  <a:pt x="185503" y="939793"/>
                  <a:pt x="169628" y="962471"/>
                </a:cubicBezTo>
                <a:cubicBezTo>
                  <a:pt x="153753" y="985149"/>
                  <a:pt x="53514" y="980613"/>
                  <a:pt x="39000" y="1035949"/>
                </a:cubicBezTo>
                <a:cubicBezTo>
                  <a:pt x="24486" y="1091285"/>
                  <a:pt x="83904" y="1248674"/>
                  <a:pt x="82543" y="1294485"/>
                </a:cubicBezTo>
                <a:cubicBezTo>
                  <a:pt x="81182" y="1340296"/>
                  <a:pt x="19496" y="1289496"/>
                  <a:pt x="30835" y="1310814"/>
                </a:cubicBezTo>
                <a:cubicBezTo>
                  <a:pt x="42174" y="1332132"/>
                  <a:pt x="128806" y="1398806"/>
                  <a:pt x="150578" y="1422392"/>
                </a:cubicBezTo>
                <a:cubicBezTo>
                  <a:pt x="172349" y="1445978"/>
                  <a:pt x="130168" y="1466842"/>
                  <a:pt x="161464" y="1452328"/>
                </a:cubicBezTo>
                <a:cubicBezTo>
                  <a:pt x="192760" y="1437814"/>
                  <a:pt x="297082" y="1345739"/>
                  <a:pt x="338357" y="1335307"/>
                </a:cubicBezTo>
                <a:cubicBezTo>
                  <a:pt x="379632" y="1324875"/>
                  <a:pt x="388250" y="1391096"/>
                  <a:pt x="409114" y="1389735"/>
                </a:cubicBezTo>
                <a:cubicBezTo>
                  <a:pt x="429978" y="1388374"/>
                  <a:pt x="433154" y="1338028"/>
                  <a:pt x="463543" y="1327142"/>
                </a:cubicBezTo>
                <a:cubicBezTo>
                  <a:pt x="493932" y="1316256"/>
                  <a:pt x="551989" y="1344832"/>
                  <a:pt x="591450" y="1324421"/>
                </a:cubicBezTo>
                <a:cubicBezTo>
                  <a:pt x="630911" y="1304010"/>
                  <a:pt x="673546" y="1257746"/>
                  <a:pt x="700307" y="1204678"/>
                </a:cubicBezTo>
                <a:cubicBezTo>
                  <a:pt x="727068" y="1151610"/>
                  <a:pt x="733871" y="1051825"/>
                  <a:pt x="752014" y="1006014"/>
                </a:cubicBezTo>
                <a:cubicBezTo>
                  <a:pt x="770157" y="960203"/>
                  <a:pt x="784218" y="931175"/>
                  <a:pt x="809164" y="929814"/>
                </a:cubicBezTo>
                <a:cubicBezTo>
                  <a:pt x="834110" y="928453"/>
                  <a:pt x="869490" y="1002838"/>
                  <a:pt x="901693" y="997849"/>
                </a:cubicBezTo>
                <a:cubicBezTo>
                  <a:pt x="933896" y="992860"/>
                  <a:pt x="969728" y="949771"/>
                  <a:pt x="1002385" y="899878"/>
                </a:cubicBezTo>
                <a:cubicBezTo>
                  <a:pt x="1035042" y="849985"/>
                  <a:pt x="1092646" y="750199"/>
                  <a:pt x="1097635" y="698492"/>
                </a:cubicBezTo>
                <a:cubicBezTo>
                  <a:pt x="1102624" y="646785"/>
                  <a:pt x="1050464" y="615942"/>
                  <a:pt x="1032321" y="589635"/>
                </a:cubicBezTo>
                <a:cubicBezTo>
                  <a:pt x="1014178" y="563328"/>
                  <a:pt x="1011456" y="538835"/>
                  <a:pt x="988778" y="540649"/>
                </a:cubicBezTo>
                <a:cubicBezTo>
                  <a:pt x="966100" y="542463"/>
                  <a:pt x="936164" y="594171"/>
                  <a:pt x="896250" y="600521"/>
                </a:cubicBezTo>
                <a:cubicBezTo>
                  <a:pt x="856336" y="606871"/>
                  <a:pt x="781043" y="603242"/>
                  <a:pt x="749293" y="578749"/>
                </a:cubicBezTo>
                <a:cubicBezTo>
                  <a:pt x="717543" y="554256"/>
                  <a:pt x="738407" y="478964"/>
                  <a:pt x="705750" y="453564"/>
                </a:cubicBezTo>
                <a:cubicBezTo>
                  <a:pt x="673093" y="428164"/>
                  <a:pt x="583739" y="449481"/>
                  <a:pt x="553350" y="426349"/>
                </a:cubicBezTo>
                <a:cubicBezTo>
                  <a:pt x="522961" y="403217"/>
                  <a:pt x="536114" y="340625"/>
                  <a:pt x="523414" y="314771"/>
                </a:cubicBezTo>
                <a:cubicBezTo>
                  <a:pt x="510714" y="288917"/>
                  <a:pt x="488943" y="302071"/>
                  <a:pt x="477150" y="271228"/>
                </a:cubicBezTo>
                <a:cubicBezTo>
                  <a:pt x="465357" y="240385"/>
                  <a:pt x="473521" y="170536"/>
                  <a:pt x="452657" y="129714"/>
                </a:cubicBezTo>
                <a:cubicBezTo>
                  <a:pt x="431793" y="88893"/>
                  <a:pt x="387343" y="44442"/>
                  <a:pt x="351964" y="26299"/>
                </a:cubicBezTo>
                <a:cubicBezTo>
                  <a:pt x="316585" y="8156"/>
                  <a:pt x="272135" y="17681"/>
                  <a:pt x="243107" y="18135"/>
                </a:cubicBezTo>
                <a:close/>
              </a:path>
            </a:pathLst>
          </a:cu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11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70000">
              <a:srgbClr val="FFFF00">
                <a:alpha val="2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r="4496" b="9302"/>
          <a:stretch>
            <a:fillRect/>
          </a:stretch>
        </p:blipFill>
        <p:spPr bwMode="auto">
          <a:xfrm>
            <a:off x="785786" y="1000108"/>
            <a:ext cx="7385588" cy="5143535"/>
          </a:xfrm>
          <a:prstGeom prst="rect">
            <a:avLst/>
          </a:prstGeom>
          <a:noFill/>
          <a:ln w="50800" cap="rnd">
            <a:solidFill>
              <a:srgbClr val="4F2270"/>
            </a:solidFill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928926" y="0"/>
            <a:ext cx="3628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Хрещатик</a:t>
            </a: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 l="2187" r="3125" b="10000"/>
          <a:stretch>
            <a:fillRect/>
          </a:stretch>
        </p:blipFill>
        <p:spPr bwMode="auto">
          <a:xfrm>
            <a:off x="714348" y="857232"/>
            <a:ext cx="7429552" cy="5296294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857232"/>
            <a:ext cx="7500990" cy="5634890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11" name="1 хрещат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720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70000">
              <a:srgbClr val="FFFF00">
                <a:alpha val="2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57224" y="0"/>
            <a:ext cx="7492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Будинок з химерами</a:t>
            </a: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928670"/>
            <a:ext cx="7620000" cy="5524500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1714488"/>
            <a:ext cx="4531100" cy="3481395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 b="7236"/>
          <a:stretch>
            <a:fillRect/>
          </a:stretch>
        </p:blipFill>
        <p:spPr bwMode="auto">
          <a:xfrm>
            <a:off x="2143108" y="1571612"/>
            <a:ext cx="4813181" cy="3571900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9" name="2 будинок з химерам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720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1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20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5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20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Motion origin="layout" path="M -5.55556E-7 -3.7037E-6 L -0.1868 -0.0981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00" y="-49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Motion origin="layout" path="M -1.66667E-6 0 L 0.18629 0.1888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70000">
              <a:srgbClr val="FFFF00">
                <a:alpha val="2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85984" y="0"/>
            <a:ext cx="5250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0E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Золоті</a:t>
            </a:r>
            <a:r>
              <a:rPr lang="uk-U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 ворота </a:t>
            </a: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928669"/>
            <a:ext cx="7500990" cy="5625743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 l="10000" r="5625" b="9487"/>
          <a:stretch>
            <a:fillRect/>
          </a:stretch>
        </p:blipFill>
        <p:spPr bwMode="auto">
          <a:xfrm>
            <a:off x="285720" y="928670"/>
            <a:ext cx="3429024" cy="3962428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2714620"/>
            <a:ext cx="5421167" cy="3735523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/>
          <a:srcRect l="18479" t="5921" r="12886" b="13157"/>
          <a:stretch>
            <a:fillRect/>
          </a:stretch>
        </p:blipFill>
        <p:spPr bwMode="auto">
          <a:xfrm>
            <a:off x="428596" y="1285860"/>
            <a:ext cx="4077194" cy="3214710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628" y="1071546"/>
            <a:ext cx="3571900" cy="5357850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14" name="3. Золоті ворот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7158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70000">
              <a:srgbClr val="FFFF00">
                <a:alpha val="2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14414" y="0"/>
            <a:ext cx="65726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Софійський собор</a:t>
            </a: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 r="48651"/>
          <a:stretch>
            <a:fillRect/>
          </a:stretch>
        </p:blipFill>
        <p:spPr bwMode="auto">
          <a:xfrm>
            <a:off x="3000364" y="1357298"/>
            <a:ext cx="3000396" cy="4429252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2268132"/>
            <a:ext cx="5357850" cy="4018388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2000240"/>
            <a:ext cx="4633924" cy="4535652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00694" y="1142984"/>
            <a:ext cx="3144703" cy="4572032"/>
          </a:xfrm>
          <a:prstGeom prst="rect">
            <a:avLst/>
          </a:prstGeom>
          <a:noFill/>
          <a:ln w="50800">
            <a:solidFill>
              <a:srgbClr val="4F2270"/>
            </a:solidFill>
            <a:miter lim="800000"/>
            <a:headEnd/>
            <a:tailEnd/>
          </a:ln>
          <a:effectLst/>
        </p:spPr>
      </p:pic>
      <p:pic>
        <p:nvPicPr>
          <p:cNvPr id="10" name="4 Софіївський собо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72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20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5E-6 -3.33333E-6 L 0.29132 -0.0733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0" y="-37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5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188</Words>
  <Application>Microsoft Office PowerPoint</Application>
  <PresentationFormat>Екран (4:3)</PresentationFormat>
  <Paragraphs>39</Paragraphs>
  <Slides>16</Slides>
  <Notes>1</Notes>
  <HiddenSlides>0</HiddenSlides>
  <MMClips>10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1" baseType="lpstr">
      <vt:lpstr>Arial</vt:lpstr>
      <vt:lpstr>Calibri</vt:lpstr>
      <vt:lpstr>Georgia</vt:lpstr>
      <vt:lpstr>Times New Roman</vt:lpstr>
      <vt:lpstr>Тема Office</vt:lpstr>
      <vt:lpstr>Знай і люби свій рідний край.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user</cp:lastModifiedBy>
  <cp:revision>28</cp:revision>
  <dcterms:created xsi:type="dcterms:W3CDTF">2011-03-17T16:49:43Z</dcterms:created>
  <dcterms:modified xsi:type="dcterms:W3CDTF">2021-04-26T19:50:37Z</dcterms:modified>
</cp:coreProperties>
</file>