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939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388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145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587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38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054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305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980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034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412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00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A357E6F-974B-454F-9F69-54FA9970AECD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E223151F-951C-406F-87D0-647924D38E7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59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8" y="0"/>
            <a:ext cx="10733271" cy="6858000"/>
          </a:xfrm>
          <a:prstGeom prst="rect">
            <a:avLst/>
          </a:prstGeom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714973" y="4695944"/>
            <a:ext cx="6769927" cy="207716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КУЛЬТУРА СПІЛКУВАННЯ.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КОНФЛІКТИ</a:t>
            </a:r>
          </a:p>
          <a:p>
            <a:pPr algn="ctr"/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uk-UA" sz="2000" i="1" dirty="0">
                <a:solidFill>
                  <a:schemeClr val="accent2">
                    <a:lumMod val="75000"/>
                  </a:schemeClr>
                </a:solidFill>
              </a:rPr>
              <a:t>Підготував: </a:t>
            </a:r>
            <a:r>
              <a:rPr lang="uk-UA" sz="2000" i="1" dirty="0" err="1">
                <a:solidFill>
                  <a:schemeClr val="accent2">
                    <a:lumMod val="75000"/>
                  </a:schemeClr>
                </a:solidFill>
              </a:rPr>
              <a:t>Рачук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</a:rPr>
              <a:t> Богдан</a:t>
            </a:r>
          </a:p>
        </p:txBody>
      </p:sp>
    </p:spTree>
    <p:extLst>
      <p:ext uri="{BB962C8B-B14F-4D97-AF65-F5344CB8AC3E}">
        <p14:creationId xmlns:p14="http://schemas.microsoft.com/office/powerpoint/2010/main" val="219604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10540" y="0"/>
            <a:ext cx="6130290" cy="6177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numCol="2" spcCol="720000">
            <a:spAutoFit/>
          </a:bodyPr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Їжачиха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їжак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помиряться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ніяк.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— Ти колючий!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Пострижися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— Ти колюча! Не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колися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— Я колючий? Хто б казав?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Нащо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ти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колючу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взяв?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Від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колючого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я чую!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— Я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колючій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дивую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— Не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дивуєш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? От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дивак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іще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ж,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либонь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їжак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— Не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дивуєш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? От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дивачка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іще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ж,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либонь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їжачка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...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Їжачиха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їжак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помиряться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ніяк.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81" y="2217420"/>
            <a:ext cx="4563179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8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10540" y="242977"/>
            <a:ext cx="6096000" cy="296251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Чи сподобалася вам поведінка їжака та їжачихи? Чому?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Про що ця історія?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Що таке, на вашу думку, конфлікт?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73125" y="4193024"/>
            <a:ext cx="7432503" cy="146423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Конфлікт — суперечність,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 що виникає між людьми.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242977"/>
            <a:ext cx="4427788" cy="358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1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637281" y="1563778"/>
            <a:ext cx="5458719" cy="337113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Розгляньте ілюстрації до казок.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— Що було причиною конфлікту між героями казок?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1358"/>
            <a:ext cx="57150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2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50" y="0"/>
            <a:ext cx="61031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620" y="1476375"/>
            <a:ext cx="608838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1950" y="411480"/>
            <a:ext cx="6998970" cy="60952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</a:rPr>
              <a:t>Причини конфліктів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- Особиста неприязнь;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- різні думки, характери;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- небажання вислухати одне одного;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- зіткнення інтересів;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- невміння слухати;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- знущання над слабшими;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- невміння товаришувати;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- невміння прощати.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99" y="1996440"/>
            <a:ext cx="486346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9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210" y="285750"/>
            <a:ext cx="10058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>
                <a:solidFill>
                  <a:srgbClr val="FF0000"/>
                </a:solidFill>
              </a:rPr>
              <a:t>Практичні поради «Як побороти гнів»</a:t>
            </a:r>
          </a:p>
          <a:p>
            <a:pPr algn="ctr"/>
            <a:endParaRPr lang="uk-UA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- Відчувши наближення злості, заплющте очі і полічіть до 10. Наступного разу спробуйте не лічити, а рахувати предмети.</a:t>
            </a:r>
          </a:p>
          <a:p>
            <a:pPr algn="ctr"/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- Відчуваючи приплив гніву, подивіться на годинник та відкладіть спалах гніву на 15 хв. Так можна навчитися контролювати себе.</a:t>
            </a:r>
          </a:p>
          <a:p>
            <a:pPr algn="ctr"/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- Придумайте фрази, які могли б послабити ваш гнів. Наприклад: «Не слід кричати, мене і так всі добре чують», «Йому теж боляче. Не варто підсилювати чужий біль».</a:t>
            </a:r>
          </a:p>
          <a:p>
            <a:pPr algn="ctr"/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— </a:t>
            </a:r>
            <a:r>
              <a:rPr lang="uk-UA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Отже, найкращі ліки від ненависті і гніву — це прощення.</a:t>
            </a:r>
          </a:p>
        </p:txBody>
      </p:sp>
    </p:spTree>
    <p:extLst>
      <p:ext uri="{BB962C8B-B14F-4D97-AF65-F5344CB8AC3E}">
        <p14:creationId xmlns:p14="http://schemas.microsoft.com/office/powerpoint/2010/main" val="127623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21920" y="217884"/>
            <a:ext cx="6690360" cy="664011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</a:rPr>
              <a:t>Що означає прощати?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- Не тримати в серці гніву. Гнів завжди породжує гнів.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- Не звинувачувати інших у поганих думках або вчинках.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- Знайти в собі мужність визнати свою помилку.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279" y="1674852"/>
            <a:ext cx="5185721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4286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28</TotalTime>
  <Words>315</Words>
  <Application>Microsoft Office PowerPoint</Application>
  <PresentationFormat>Широкий екран</PresentationFormat>
  <Paragraphs>62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View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Номе</dc:creator>
  <cp:lastModifiedBy>user</cp:lastModifiedBy>
  <cp:revision>5</cp:revision>
  <dcterms:created xsi:type="dcterms:W3CDTF">2020-07-14T19:29:39Z</dcterms:created>
  <dcterms:modified xsi:type="dcterms:W3CDTF">2021-04-26T20:05:52Z</dcterms:modified>
</cp:coreProperties>
</file>