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7624-6256-42E6-B0DE-A1062BBFB26C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28870-5F46-4113-89D2-6F5A4B83A2E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Підготував: </a:t>
            </a:r>
            <a:r>
              <a:rPr lang="uk-UA" dirty="0" err="1"/>
              <a:t>Михасевич</a:t>
            </a:r>
            <a:r>
              <a:rPr lang="uk-UA" dirty="0"/>
              <a:t> А.П.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28870-5F46-4113-89D2-6F5A4B83A2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84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9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8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1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20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4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59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06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0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9EF93D7A-6165-451C-95C7-A9A0E158FF91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4EC71A7-699A-4234-9624-DE8BD4A8744E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toshop-kopona.com/uploads/posts/2018-09/1535795631_school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64" y="-15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7056784" cy="210975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BrowalliaUPC" pitchFamily="34" charset="-34"/>
              </a:rPr>
              <a:t>Країна веселих літер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BrowalliaUPC" pitchFamily="34" charset="-34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15E188B-B7C9-41CD-9F12-E3AD91692019}"/>
              </a:ext>
            </a:extLst>
          </p:cNvPr>
          <p:cNvSpPr/>
          <p:nvPr/>
        </p:nvSpPr>
        <p:spPr>
          <a:xfrm>
            <a:off x="3059832" y="4653136"/>
            <a:ext cx="4342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i="1" dirty="0"/>
              <a:t>Підготував: Андрій </a:t>
            </a:r>
            <a:r>
              <a:rPr lang="uk-UA" sz="2000" i="1" dirty="0" err="1"/>
              <a:t>Михасевич</a:t>
            </a:r>
            <a:r>
              <a:rPr lang="uk-UA" sz="2000" i="1" dirty="0"/>
              <a:t>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98507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ша\Documents\Kartinki_na_prozrachnom_fone_dlya_detskogo_sada_32_010645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1088"/>
            <a:ext cx="3203848" cy="155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3848" y="47667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 зі словами «</a:t>
            </a:r>
            <a:r>
              <a:rPr lang="uk-UA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Читайлик</a:t>
            </a:r>
            <a:r>
              <a:rPr lang="uk-U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712" y="155679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Читаючи вперше, знайдіть «зайве» слово; вдруге прочитайте рядки без «зайвих» слів, а втретє — швидко назвіть усі «зайві» слова.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068960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000" b="1" dirty="0"/>
              <a:t>Слон, тигр, мавпа, курча, жирафа, лев.</a:t>
            </a:r>
            <a:endParaRPr lang="ru-RU" sz="2000" b="1" dirty="0"/>
          </a:p>
          <a:p>
            <a:pPr lvl="0"/>
            <a:r>
              <a:rPr lang="uk-UA" sz="2000" b="1" dirty="0"/>
              <a:t>Учитель, лікар, продавець, директор, сестра, доярка.</a:t>
            </a:r>
            <a:endParaRPr lang="ru-RU" sz="2000" b="1" dirty="0"/>
          </a:p>
          <a:p>
            <a:pPr lvl="0"/>
            <a:r>
              <a:rPr lang="uk-UA" sz="2000" b="1" dirty="0"/>
              <a:t>Мужній, сміливий, охайний, добрий, сильний.</a:t>
            </a:r>
            <a:endParaRPr lang="ru-RU" sz="2000" b="1" dirty="0"/>
          </a:p>
          <a:p>
            <a:pPr lvl="0"/>
            <a:r>
              <a:rPr lang="uk-UA" sz="2000" b="1" dirty="0"/>
              <a:t>Веселий, солодка, смачний, розумний, чарівний.</a:t>
            </a:r>
            <a:endParaRPr lang="ru-RU" sz="2000" b="1" dirty="0"/>
          </a:p>
          <a:p>
            <a:pPr lvl="0"/>
            <a:r>
              <a:rPr lang="uk-UA" sz="2000" b="1" dirty="0"/>
              <a:t>Будильник, комп'ютер, м'ясорубка, гребінець, магнітофон.</a:t>
            </a:r>
            <a:endParaRPr lang="ru-RU" sz="2000" b="1" dirty="0"/>
          </a:p>
          <a:p>
            <a:pPr lvl="0"/>
            <a:r>
              <a:rPr lang="uk-UA" sz="2000" b="1" dirty="0"/>
              <a:t>Дякувати, доглядати, дратувати, дружба, догоджати.</a:t>
            </a:r>
            <a:endParaRPr lang="ru-RU" sz="2000" b="1" dirty="0"/>
          </a:p>
          <a:p>
            <a:pPr lvl="0"/>
            <a:r>
              <a:rPr lang="uk-UA" sz="2000" b="1" dirty="0"/>
              <a:t>Катерина, Тарас, Павлик, Борис, Олександр, Антон.</a:t>
            </a:r>
            <a:endParaRPr lang="ru-RU" sz="2000" b="1" dirty="0"/>
          </a:p>
          <a:p>
            <a:pPr lvl="0"/>
            <a:r>
              <a:rPr lang="uk-UA" sz="2000" b="1" dirty="0"/>
              <a:t>Дніпро, Дунай, Запоріжжя, Ворскла, Прип'ять, Десна.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0423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Гра «Віднови прислів'я»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1228" y="986880"/>
            <a:ext cx="3702888" cy="720080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3702888"/>
              <a:gd name="connsiteY0" fmla="*/ 0 h 720080"/>
              <a:gd name="connsiteX1" fmla="*/ 3702888 w 3702888"/>
              <a:gd name="connsiteY1" fmla="*/ 167640 h 720080"/>
              <a:gd name="connsiteX2" fmla="*/ 3672408 w 3702888"/>
              <a:gd name="connsiteY2" fmla="*/ 720080 h 720080"/>
              <a:gd name="connsiteX3" fmla="*/ 0 w 3702888"/>
              <a:gd name="connsiteY3" fmla="*/ 720080 h 720080"/>
              <a:gd name="connsiteX4" fmla="*/ 0 w 3702888"/>
              <a:gd name="connsiteY4" fmla="*/ 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2888" h="720080">
                <a:moveTo>
                  <a:pt x="0" y="0"/>
                </a:moveTo>
                <a:lnTo>
                  <a:pt x="3702888" y="167640"/>
                </a:lnTo>
                <a:lnTo>
                  <a:pt x="3672408" y="720080"/>
                </a:lnTo>
                <a:lnTo>
                  <a:pt x="0" y="7200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1228" y="1916832"/>
            <a:ext cx="3992448" cy="735320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3992448"/>
              <a:gd name="connsiteY0" fmla="*/ 0 h 735320"/>
              <a:gd name="connsiteX1" fmla="*/ 3672408 w 3992448"/>
              <a:gd name="connsiteY1" fmla="*/ 0 h 735320"/>
              <a:gd name="connsiteX2" fmla="*/ 3992448 w 3992448"/>
              <a:gd name="connsiteY2" fmla="*/ 735320 h 735320"/>
              <a:gd name="connsiteX3" fmla="*/ 0 w 3992448"/>
              <a:gd name="connsiteY3" fmla="*/ 720080 h 735320"/>
              <a:gd name="connsiteX4" fmla="*/ 0 w 3992448"/>
              <a:gd name="connsiteY4" fmla="*/ 0 h 7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2448" h="735320">
                <a:moveTo>
                  <a:pt x="0" y="0"/>
                </a:moveTo>
                <a:lnTo>
                  <a:pt x="3672408" y="0"/>
                </a:lnTo>
                <a:lnTo>
                  <a:pt x="3992448" y="735320"/>
                </a:lnTo>
                <a:lnTo>
                  <a:pt x="0" y="7200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7604" y="2765688"/>
            <a:ext cx="4114368" cy="735320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4114368"/>
              <a:gd name="connsiteY0" fmla="*/ 15240 h 735320"/>
              <a:gd name="connsiteX1" fmla="*/ 4114368 w 4114368"/>
              <a:gd name="connsiteY1" fmla="*/ 0 h 735320"/>
              <a:gd name="connsiteX2" fmla="*/ 3672408 w 4114368"/>
              <a:gd name="connsiteY2" fmla="*/ 735320 h 735320"/>
              <a:gd name="connsiteX3" fmla="*/ 0 w 4114368"/>
              <a:gd name="connsiteY3" fmla="*/ 735320 h 735320"/>
              <a:gd name="connsiteX4" fmla="*/ 0 w 4114368"/>
              <a:gd name="connsiteY4" fmla="*/ 15240 h 7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368" h="735320">
                <a:moveTo>
                  <a:pt x="0" y="15240"/>
                </a:moveTo>
                <a:lnTo>
                  <a:pt x="4114368" y="0"/>
                </a:lnTo>
                <a:lnTo>
                  <a:pt x="3672408" y="735320"/>
                </a:lnTo>
                <a:lnTo>
                  <a:pt x="0" y="735320"/>
                </a:lnTo>
                <a:lnTo>
                  <a:pt x="0" y="1524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34856" y="5581300"/>
            <a:ext cx="4012984" cy="879975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121920 w 3672408"/>
              <a:gd name="connsiteY0" fmla="*/ 10668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121920 w 3672408"/>
              <a:gd name="connsiteY4" fmla="*/ 106680 h 720080"/>
              <a:gd name="connsiteX0" fmla="*/ 195249 w 3745737"/>
              <a:gd name="connsiteY0" fmla="*/ 220855 h 834255"/>
              <a:gd name="connsiteX1" fmla="*/ 3745737 w 3745737"/>
              <a:gd name="connsiteY1" fmla="*/ 114175 h 834255"/>
              <a:gd name="connsiteX2" fmla="*/ 3745737 w 3745737"/>
              <a:gd name="connsiteY2" fmla="*/ 834255 h 834255"/>
              <a:gd name="connsiteX3" fmla="*/ 73329 w 3745737"/>
              <a:gd name="connsiteY3" fmla="*/ 834255 h 834255"/>
              <a:gd name="connsiteX4" fmla="*/ 195249 w 3745737"/>
              <a:gd name="connsiteY4" fmla="*/ 220855 h 834255"/>
              <a:gd name="connsiteX0" fmla="*/ 195249 w 3745737"/>
              <a:gd name="connsiteY0" fmla="*/ 220855 h 834255"/>
              <a:gd name="connsiteX1" fmla="*/ 3745737 w 3745737"/>
              <a:gd name="connsiteY1" fmla="*/ 114175 h 834255"/>
              <a:gd name="connsiteX2" fmla="*/ 3745737 w 3745737"/>
              <a:gd name="connsiteY2" fmla="*/ 834255 h 834255"/>
              <a:gd name="connsiteX3" fmla="*/ 73329 w 3745737"/>
              <a:gd name="connsiteY3" fmla="*/ 834255 h 834255"/>
              <a:gd name="connsiteX4" fmla="*/ 195249 w 3745737"/>
              <a:gd name="connsiteY4" fmla="*/ 220855 h 834255"/>
              <a:gd name="connsiteX0" fmla="*/ 441960 w 3992448"/>
              <a:gd name="connsiteY0" fmla="*/ 220855 h 879975"/>
              <a:gd name="connsiteX1" fmla="*/ 3992448 w 3992448"/>
              <a:gd name="connsiteY1" fmla="*/ 114175 h 879975"/>
              <a:gd name="connsiteX2" fmla="*/ 3992448 w 3992448"/>
              <a:gd name="connsiteY2" fmla="*/ 834255 h 879975"/>
              <a:gd name="connsiteX3" fmla="*/ 0 w 3992448"/>
              <a:gd name="connsiteY3" fmla="*/ 879975 h 879975"/>
              <a:gd name="connsiteX4" fmla="*/ 441960 w 3992448"/>
              <a:gd name="connsiteY4" fmla="*/ 220855 h 879975"/>
              <a:gd name="connsiteX0" fmla="*/ 462496 w 4012984"/>
              <a:gd name="connsiteY0" fmla="*/ 220855 h 879975"/>
              <a:gd name="connsiteX1" fmla="*/ 4012984 w 4012984"/>
              <a:gd name="connsiteY1" fmla="*/ 114175 h 879975"/>
              <a:gd name="connsiteX2" fmla="*/ 4012984 w 4012984"/>
              <a:gd name="connsiteY2" fmla="*/ 834255 h 879975"/>
              <a:gd name="connsiteX3" fmla="*/ 20536 w 4012984"/>
              <a:gd name="connsiteY3" fmla="*/ 879975 h 879975"/>
              <a:gd name="connsiteX4" fmla="*/ 462496 w 4012984"/>
              <a:gd name="connsiteY4" fmla="*/ 220855 h 87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2984" h="879975">
                <a:moveTo>
                  <a:pt x="462496" y="220855"/>
                </a:moveTo>
                <a:cubicBezTo>
                  <a:pt x="-579048" y="-226185"/>
                  <a:pt x="2829488" y="149735"/>
                  <a:pt x="4012984" y="114175"/>
                </a:cubicBezTo>
                <a:lnTo>
                  <a:pt x="4012984" y="834255"/>
                </a:lnTo>
                <a:lnTo>
                  <a:pt x="20536" y="879975"/>
                </a:lnTo>
                <a:cubicBezTo>
                  <a:pt x="-60744" y="416428"/>
                  <a:pt x="101816" y="623442"/>
                  <a:pt x="462496" y="220855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3950" y="4637089"/>
            <a:ext cx="4129608" cy="823373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3672408"/>
              <a:gd name="connsiteY0" fmla="*/ 88053 h 808133"/>
              <a:gd name="connsiteX1" fmla="*/ 3672408 w 3672408"/>
              <a:gd name="connsiteY1" fmla="*/ 88053 h 808133"/>
              <a:gd name="connsiteX2" fmla="*/ 3672408 w 3672408"/>
              <a:gd name="connsiteY2" fmla="*/ 808133 h 808133"/>
              <a:gd name="connsiteX3" fmla="*/ 0 w 3672408"/>
              <a:gd name="connsiteY3" fmla="*/ 808133 h 808133"/>
              <a:gd name="connsiteX4" fmla="*/ 0 w 3672408"/>
              <a:gd name="connsiteY4" fmla="*/ 88053 h 808133"/>
              <a:gd name="connsiteX0" fmla="*/ 457200 w 4129608"/>
              <a:gd name="connsiteY0" fmla="*/ 88053 h 823373"/>
              <a:gd name="connsiteX1" fmla="*/ 4129608 w 4129608"/>
              <a:gd name="connsiteY1" fmla="*/ 88053 h 823373"/>
              <a:gd name="connsiteX2" fmla="*/ 4129608 w 4129608"/>
              <a:gd name="connsiteY2" fmla="*/ 808133 h 823373"/>
              <a:gd name="connsiteX3" fmla="*/ 0 w 4129608"/>
              <a:gd name="connsiteY3" fmla="*/ 823373 h 823373"/>
              <a:gd name="connsiteX4" fmla="*/ 457200 w 4129608"/>
              <a:gd name="connsiteY4" fmla="*/ 88053 h 82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9608" h="823373">
                <a:moveTo>
                  <a:pt x="457200" y="88053"/>
                </a:moveTo>
                <a:cubicBezTo>
                  <a:pt x="1422256" y="-110067"/>
                  <a:pt x="2905472" y="88053"/>
                  <a:pt x="4129608" y="88053"/>
                </a:cubicBezTo>
                <a:lnTo>
                  <a:pt x="4129608" y="808133"/>
                </a:lnTo>
                <a:lnTo>
                  <a:pt x="0" y="823373"/>
                </a:lnTo>
                <a:lnTo>
                  <a:pt x="457200" y="88053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8828" y="5661248"/>
            <a:ext cx="367240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986880"/>
            <a:ext cx="367240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4"/>
          <p:cNvSpPr/>
          <p:nvPr/>
        </p:nvSpPr>
        <p:spPr>
          <a:xfrm flipH="1">
            <a:off x="4932040" y="1916832"/>
            <a:ext cx="3702888" cy="720080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3702888"/>
              <a:gd name="connsiteY0" fmla="*/ 0 h 720080"/>
              <a:gd name="connsiteX1" fmla="*/ 3702888 w 3702888"/>
              <a:gd name="connsiteY1" fmla="*/ 167640 h 720080"/>
              <a:gd name="connsiteX2" fmla="*/ 3672408 w 3702888"/>
              <a:gd name="connsiteY2" fmla="*/ 720080 h 720080"/>
              <a:gd name="connsiteX3" fmla="*/ 0 w 3702888"/>
              <a:gd name="connsiteY3" fmla="*/ 720080 h 720080"/>
              <a:gd name="connsiteX4" fmla="*/ 0 w 3702888"/>
              <a:gd name="connsiteY4" fmla="*/ 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2888" h="720080">
                <a:moveTo>
                  <a:pt x="0" y="0"/>
                </a:moveTo>
                <a:lnTo>
                  <a:pt x="3702888" y="167640"/>
                </a:lnTo>
                <a:lnTo>
                  <a:pt x="3672408" y="720080"/>
                </a:lnTo>
                <a:lnTo>
                  <a:pt x="0" y="7200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5"/>
          <p:cNvSpPr/>
          <p:nvPr/>
        </p:nvSpPr>
        <p:spPr>
          <a:xfrm flipH="1">
            <a:off x="4721972" y="2896508"/>
            <a:ext cx="3992448" cy="735320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3992448"/>
              <a:gd name="connsiteY0" fmla="*/ 0 h 735320"/>
              <a:gd name="connsiteX1" fmla="*/ 3672408 w 3992448"/>
              <a:gd name="connsiteY1" fmla="*/ 0 h 735320"/>
              <a:gd name="connsiteX2" fmla="*/ 3992448 w 3992448"/>
              <a:gd name="connsiteY2" fmla="*/ 735320 h 735320"/>
              <a:gd name="connsiteX3" fmla="*/ 0 w 3992448"/>
              <a:gd name="connsiteY3" fmla="*/ 720080 h 735320"/>
              <a:gd name="connsiteX4" fmla="*/ 0 w 3992448"/>
              <a:gd name="connsiteY4" fmla="*/ 0 h 7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2448" h="735320">
                <a:moveTo>
                  <a:pt x="0" y="0"/>
                </a:moveTo>
                <a:lnTo>
                  <a:pt x="3672408" y="0"/>
                </a:lnTo>
                <a:lnTo>
                  <a:pt x="3992448" y="735320"/>
                </a:lnTo>
                <a:lnTo>
                  <a:pt x="0" y="7200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468540" y="3631828"/>
            <a:ext cx="4012984" cy="879975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121920 w 3672408"/>
              <a:gd name="connsiteY0" fmla="*/ 10668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121920 w 3672408"/>
              <a:gd name="connsiteY4" fmla="*/ 106680 h 720080"/>
              <a:gd name="connsiteX0" fmla="*/ 195249 w 3745737"/>
              <a:gd name="connsiteY0" fmla="*/ 220855 h 834255"/>
              <a:gd name="connsiteX1" fmla="*/ 3745737 w 3745737"/>
              <a:gd name="connsiteY1" fmla="*/ 114175 h 834255"/>
              <a:gd name="connsiteX2" fmla="*/ 3745737 w 3745737"/>
              <a:gd name="connsiteY2" fmla="*/ 834255 h 834255"/>
              <a:gd name="connsiteX3" fmla="*/ 73329 w 3745737"/>
              <a:gd name="connsiteY3" fmla="*/ 834255 h 834255"/>
              <a:gd name="connsiteX4" fmla="*/ 195249 w 3745737"/>
              <a:gd name="connsiteY4" fmla="*/ 220855 h 834255"/>
              <a:gd name="connsiteX0" fmla="*/ 195249 w 3745737"/>
              <a:gd name="connsiteY0" fmla="*/ 220855 h 834255"/>
              <a:gd name="connsiteX1" fmla="*/ 3745737 w 3745737"/>
              <a:gd name="connsiteY1" fmla="*/ 114175 h 834255"/>
              <a:gd name="connsiteX2" fmla="*/ 3745737 w 3745737"/>
              <a:gd name="connsiteY2" fmla="*/ 834255 h 834255"/>
              <a:gd name="connsiteX3" fmla="*/ 73329 w 3745737"/>
              <a:gd name="connsiteY3" fmla="*/ 834255 h 834255"/>
              <a:gd name="connsiteX4" fmla="*/ 195249 w 3745737"/>
              <a:gd name="connsiteY4" fmla="*/ 220855 h 834255"/>
              <a:gd name="connsiteX0" fmla="*/ 441960 w 3992448"/>
              <a:gd name="connsiteY0" fmla="*/ 220855 h 879975"/>
              <a:gd name="connsiteX1" fmla="*/ 3992448 w 3992448"/>
              <a:gd name="connsiteY1" fmla="*/ 114175 h 879975"/>
              <a:gd name="connsiteX2" fmla="*/ 3992448 w 3992448"/>
              <a:gd name="connsiteY2" fmla="*/ 834255 h 879975"/>
              <a:gd name="connsiteX3" fmla="*/ 0 w 3992448"/>
              <a:gd name="connsiteY3" fmla="*/ 879975 h 879975"/>
              <a:gd name="connsiteX4" fmla="*/ 441960 w 3992448"/>
              <a:gd name="connsiteY4" fmla="*/ 220855 h 879975"/>
              <a:gd name="connsiteX0" fmla="*/ 462496 w 4012984"/>
              <a:gd name="connsiteY0" fmla="*/ 220855 h 879975"/>
              <a:gd name="connsiteX1" fmla="*/ 4012984 w 4012984"/>
              <a:gd name="connsiteY1" fmla="*/ 114175 h 879975"/>
              <a:gd name="connsiteX2" fmla="*/ 4012984 w 4012984"/>
              <a:gd name="connsiteY2" fmla="*/ 834255 h 879975"/>
              <a:gd name="connsiteX3" fmla="*/ 20536 w 4012984"/>
              <a:gd name="connsiteY3" fmla="*/ 879975 h 879975"/>
              <a:gd name="connsiteX4" fmla="*/ 462496 w 4012984"/>
              <a:gd name="connsiteY4" fmla="*/ 220855 h 87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2984" h="879975">
                <a:moveTo>
                  <a:pt x="462496" y="220855"/>
                </a:moveTo>
                <a:cubicBezTo>
                  <a:pt x="-579048" y="-226185"/>
                  <a:pt x="2829488" y="149735"/>
                  <a:pt x="4012984" y="114175"/>
                </a:cubicBezTo>
                <a:lnTo>
                  <a:pt x="4012984" y="834255"/>
                </a:lnTo>
                <a:lnTo>
                  <a:pt x="20536" y="879975"/>
                </a:lnTo>
                <a:cubicBezTo>
                  <a:pt x="-60744" y="416428"/>
                  <a:pt x="101816" y="623442"/>
                  <a:pt x="462496" y="220855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6"/>
          <p:cNvSpPr/>
          <p:nvPr/>
        </p:nvSpPr>
        <p:spPr>
          <a:xfrm flipH="1">
            <a:off x="4711060" y="4725142"/>
            <a:ext cx="4114368" cy="735320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4114368"/>
              <a:gd name="connsiteY0" fmla="*/ 15240 h 735320"/>
              <a:gd name="connsiteX1" fmla="*/ 4114368 w 4114368"/>
              <a:gd name="connsiteY1" fmla="*/ 0 h 735320"/>
              <a:gd name="connsiteX2" fmla="*/ 3672408 w 4114368"/>
              <a:gd name="connsiteY2" fmla="*/ 735320 h 735320"/>
              <a:gd name="connsiteX3" fmla="*/ 0 w 4114368"/>
              <a:gd name="connsiteY3" fmla="*/ 735320 h 735320"/>
              <a:gd name="connsiteX4" fmla="*/ 0 w 4114368"/>
              <a:gd name="connsiteY4" fmla="*/ 15240 h 73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368" h="735320">
                <a:moveTo>
                  <a:pt x="0" y="15240"/>
                </a:moveTo>
                <a:lnTo>
                  <a:pt x="4114368" y="0"/>
                </a:lnTo>
                <a:lnTo>
                  <a:pt x="3672408" y="735320"/>
                </a:lnTo>
                <a:lnTo>
                  <a:pt x="0" y="735320"/>
                </a:lnTo>
                <a:lnTo>
                  <a:pt x="0" y="1524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8"/>
          <p:cNvSpPr/>
          <p:nvPr/>
        </p:nvSpPr>
        <p:spPr>
          <a:xfrm flipH="1">
            <a:off x="4577524" y="3754820"/>
            <a:ext cx="4129608" cy="823373"/>
          </a:xfrm>
          <a:custGeom>
            <a:avLst/>
            <a:gdLst>
              <a:gd name="connsiteX0" fmla="*/ 0 w 3672408"/>
              <a:gd name="connsiteY0" fmla="*/ 0 h 720080"/>
              <a:gd name="connsiteX1" fmla="*/ 3672408 w 3672408"/>
              <a:gd name="connsiteY1" fmla="*/ 0 h 720080"/>
              <a:gd name="connsiteX2" fmla="*/ 3672408 w 3672408"/>
              <a:gd name="connsiteY2" fmla="*/ 720080 h 720080"/>
              <a:gd name="connsiteX3" fmla="*/ 0 w 3672408"/>
              <a:gd name="connsiteY3" fmla="*/ 720080 h 720080"/>
              <a:gd name="connsiteX4" fmla="*/ 0 w 3672408"/>
              <a:gd name="connsiteY4" fmla="*/ 0 h 720080"/>
              <a:gd name="connsiteX0" fmla="*/ 0 w 3672408"/>
              <a:gd name="connsiteY0" fmla="*/ 88053 h 808133"/>
              <a:gd name="connsiteX1" fmla="*/ 3672408 w 3672408"/>
              <a:gd name="connsiteY1" fmla="*/ 88053 h 808133"/>
              <a:gd name="connsiteX2" fmla="*/ 3672408 w 3672408"/>
              <a:gd name="connsiteY2" fmla="*/ 808133 h 808133"/>
              <a:gd name="connsiteX3" fmla="*/ 0 w 3672408"/>
              <a:gd name="connsiteY3" fmla="*/ 808133 h 808133"/>
              <a:gd name="connsiteX4" fmla="*/ 0 w 3672408"/>
              <a:gd name="connsiteY4" fmla="*/ 88053 h 808133"/>
              <a:gd name="connsiteX0" fmla="*/ 457200 w 4129608"/>
              <a:gd name="connsiteY0" fmla="*/ 88053 h 823373"/>
              <a:gd name="connsiteX1" fmla="*/ 4129608 w 4129608"/>
              <a:gd name="connsiteY1" fmla="*/ 88053 h 823373"/>
              <a:gd name="connsiteX2" fmla="*/ 4129608 w 4129608"/>
              <a:gd name="connsiteY2" fmla="*/ 808133 h 823373"/>
              <a:gd name="connsiteX3" fmla="*/ 0 w 4129608"/>
              <a:gd name="connsiteY3" fmla="*/ 823373 h 823373"/>
              <a:gd name="connsiteX4" fmla="*/ 457200 w 4129608"/>
              <a:gd name="connsiteY4" fmla="*/ 88053 h 82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9608" h="823373">
                <a:moveTo>
                  <a:pt x="457200" y="88053"/>
                </a:moveTo>
                <a:cubicBezTo>
                  <a:pt x="1422256" y="-110067"/>
                  <a:pt x="2905472" y="88053"/>
                  <a:pt x="4129608" y="88053"/>
                </a:cubicBezTo>
                <a:lnTo>
                  <a:pt x="4129608" y="808133"/>
                </a:lnTo>
                <a:lnTo>
                  <a:pt x="0" y="823373"/>
                </a:lnTo>
                <a:lnTo>
                  <a:pt x="457200" y="88053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86075" y="1171546"/>
            <a:ext cx="364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Дружба та братство —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77152" y="2084437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найбільше багатство.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19348" y="2076817"/>
            <a:ext cx="4136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Скажи мені, хто твій друг,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88160" y="4851376"/>
            <a:ext cx="3637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і я скажу тобі, хто ти.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2365" y="2894836"/>
            <a:ext cx="365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Без вірного друга —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51648" y="3064113"/>
            <a:ext cx="2704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велика туга.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1619" y="3887149"/>
            <a:ext cx="3542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Людина без друзів —</a:t>
            </a:r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188160" y="5836621"/>
            <a:ext cx="377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що дерево без коріння.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99592" y="4888698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Нових друзів май,</a:t>
            </a:r>
            <a:endParaRPr lang="ru-RU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834856" y="3981840"/>
            <a:ext cx="3522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старих не забувай.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50481" y="5793948"/>
            <a:ext cx="331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Чоловік без друга —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78126" y="1162254"/>
            <a:ext cx="3280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що їжа без солі.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4244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Гра «Утвори слова з розсипаних букв»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pic>
        <p:nvPicPr>
          <p:cNvPr id="5122" name="Picture 2" descr="C:\Users\Наташа\Documents\estrellas-para-decorar-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11" y="2090068"/>
            <a:ext cx="1728191" cy="152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Наташа\Documents\estrellas-para-decorar-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25" y="2924596"/>
            <a:ext cx="1728191" cy="152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Наташа\Documents\estrellas-para-decorar-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390156"/>
            <a:ext cx="1728191" cy="152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Наташа\Documents\estrellas-para-decorar-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346" y="1170732"/>
            <a:ext cx="1728191" cy="152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Наташа\Documents\estrellas-para-decorar-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70732"/>
            <a:ext cx="1728191" cy="152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Наташа\Documents\estrellas-para-decorar-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1128"/>
            <a:ext cx="1728191" cy="152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Наташа\Documents\estrellas-para-decorar-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852936"/>
            <a:ext cx="1728191" cy="152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9406" y="2452777"/>
            <a:ext cx="57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Franklin Gothic Medium" pitchFamily="34" charset="0"/>
              </a:rPr>
              <a:t>д</a:t>
            </a:r>
            <a:endParaRPr lang="ru-RU" sz="4000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7358" y="156939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Franklin Gothic Medium" pitchFamily="34" charset="0"/>
              </a:rPr>
              <a:t>о</a:t>
            </a:r>
            <a:endParaRPr lang="ru-RU" sz="4000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156939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Franklin Gothic Medium" pitchFamily="34" charset="0"/>
              </a:rPr>
              <a:t>б</a:t>
            </a:r>
            <a:endParaRPr lang="ru-RU" sz="4000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7008" y="4698072"/>
            <a:ext cx="693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Franklin Gothic Medium" pitchFamily="34" charset="0"/>
              </a:rPr>
              <a:t>р</a:t>
            </a:r>
            <a:endParaRPr lang="ru-RU" sz="4000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3008" y="3333521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Franklin Gothic Medium" pitchFamily="34" charset="0"/>
              </a:rPr>
              <a:t>т</a:t>
            </a:r>
            <a:endParaRPr lang="ru-RU" sz="4000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7082" y="4990053"/>
            <a:ext cx="864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Franklin Gothic Medium" pitchFamily="34" charset="0"/>
              </a:rPr>
              <a:t>о</a:t>
            </a:r>
            <a:endParaRPr lang="ru-RU" sz="4000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56526" y="3195067"/>
            <a:ext cx="792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Franklin Gothic Medium" pitchFamily="34" charset="0"/>
              </a:rPr>
              <a:t>а</a:t>
            </a:r>
            <a:endParaRPr lang="ru-RU" sz="4000" b="1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8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7667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 «Загадкові хмаринки»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637144" y="3284984"/>
            <a:ext cx="1872208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843692" y="3284984"/>
            <a:ext cx="1872208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6985168" y="3315072"/>
            <a:ext cx="1872208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2405296" y="1700808"/>
            <a:ext cx="1872208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5617800" y="1700808"/>
            <a:ext cx="1872208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13364" y="5589239"/>
            <a:ext cx="853286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Тут зашифроване ім'я та прізвище відомого поета.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5336" y="191683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рас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2030941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Та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296" y="3573016"/>
            <a:ext cx="16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>
                <a:solidFill>
                  <a:srgbClr val="C00000"/>
                </a:solidFill>
              </a:rPr>
              <a:t>Шев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3573016"/>
            <a:ext cx="143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>
                <a:solidFill>
                  <a:srgbClr val="C00000"/>
                </a:solidFill>
              </a:rPr>
              <a:t>чен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64712" y="357301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>
                <a:solidFill>
                  <a:srgbClr val="C00000"/>
                </a:solidFill>
              </a:rPr>
              <a:t>ко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61583"/>
      </p:ext>
    </p:extLst>
  </p:cSld>
  <p:clrMapOvr>
    <a:masterClrMapping/>
  </p:clrMapOvr>
</p:sld>
</file>

<file path=ppt/theme/theme1.xml><?xml version="1.0" encoding="utf-8"?>
<a:theme xmlns:a="http://schemas.openxmlformats.org/drawingml/2006/main" name="Ticking clock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571</TotalTime>
  <Words>231</Words>
  <Application>Microsoft Office PowerPoint</Application>
  <PresentationFormat>Екран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Arial Black</vt:lpstr>
      <vt:lpstr>BrowalliaUPC</vt:lpstr>
      <vt:lpstr>Calibri</vt:lpstr>
      <vt:lpstr>Franklin Gothic Medium</vt:lpstr>
      <vt:lpstr>Verdana</vt:lpstr>
      <vt:lpstr>Ticking clock design template</vt:lpstr>
      <vt:lpstr>Країна веселих літер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Дидактичні ігри на уроці читання</dc:title>
  <dc:creator>Наташа</dc:creator>
  <cp:lastModifiedBy>user</cp:lastModifiedBy>
  <cp:revision>18</cp:revision>
  <dcterms:created xsi:type="dcterms:W3CDTF">2019-08-03T23:05:45Z</dcterms:created>
  <dcterms:modified xsi:type="dcterms:W3CDTF">2021-04-25T19:18:02Z</dcterms:modified>
</cp:coreProperties>
</file>