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1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6" r:id="rId13"/>
    <p:sldId id="270" r:id="rId14"/>
    <p:sldId id="272" r:id="rId15"/>
    <p:sldId id="273" r:id="rId16"/>
    <p:sldId id="274" r:id="rId17"/>
    <p:sldId id="275" r:id="rId18"/>
    <p:sldId id="276" r:id="rId19"/>
    <p:sldId id="281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редагування формату приміток клацніть мишею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46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&lt;дата/час&gt;</a:t>
            </a:r>
          </a:p>
        </p:txBody>
      </p:sp>
      <p:sp>
        <p:nvSpPr>
          <p:cNvPr id="14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&lt;нижній колонтитул&gt;</a:t>
            </a:r>
          </a:p>
        </p:txBody>
      </p:sp>
      <p:sp>
        <p:nvSpPr>
          <p:cNvPr id="148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3CB2C83-D449-41D3-808A-97D9DC4FC0EF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‹№›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2F9A1BD-90EE-4E95-B65C-00EBF8D56A1D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0" y="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Костюк В.М. Смизька ЗОШ І-ІІІ ступенів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4"/>
          <p:cNvSpPr/>
          <p:nvPr/>
        </p:nvSpPr>
        <p:spPr>
          <a:xfrm>
            <a:off x="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Рисунок 105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Рисунок 141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142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280" y="228600"/>
            <a:ext cx="876240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тексту заголовку клацніть мишею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Другий рівень структури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Третій рівень структури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Четвертий рівень структури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П'ятий рівень структури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Шостий рівень структури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2280" y="228600"/>
            <a:ext cx="876240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тексту заголовку клацніть мишею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Другий рівень структури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Третій рівень структури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Четвертий рівень структури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П'ятий рівень структури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Шостий рівень структури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тексту заголовку клацніть мишею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Другий рівень структури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Третій рівень структури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Четвертий рівень структури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П'ятий рівень структури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Шостий рівень структури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тексту заголовку клацніть мишею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Другий рівень структури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Третій рівень структури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Четвертий рівень структури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П'ятий рівень структури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Шостий рівень структури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/>
          <p:cNvPicPr/>
          <p:nvPr/>
        </p:nvPicPr>
        <p:blipFill>
          <a:blip r:embed="rId3"/>
          <a:srcRect l="165385" r="78545"/>
          <a:stretch/>
        </p:blipFill>
        <p:spPr>
          <a:xfrm>
            <a:off x="-1872000" y="2736000"/>
            <a:ext cx="8496000" cy="3743640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4212000" y="4149000"/>
            <a:ext cx="5185800" cy="23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2"/>
          <p:cNvSpPr/>
          <p:nvPr/>
        </p:nvSpPr>
        <p:spPr>
          <a:xfrm>
            <a:off x="288000" y="260640"/>
            <a:ext cx="8474040" cy="256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54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“Вчимося бути добрими людьми”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A5429-E02C-4943-A7DA-29CC443FA0D4}"/>
              </a:ext>
            </a:extLst>
          </p:cNvPr>
          <p:cNvSpPr txBox="1"/>
          <p:nvPr/>
        </p:nvSpPr>
        <p:spPr>
          <a:xfrm>
            <a:off x="4376057" y="4548714"/>
            <a:ext cx="465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000" i="1" dirty="0"/>
              <a:t>Підготувала: Валентина Панченко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285840" y="285840"/>
            <a:ext cx="8714160" cy="79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4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 лютого — День Доброти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7" name="Picture 2"/>
          <p:cNvPicPr/>
          <p:nvPr/>
        </p:nvPicPr>
        <p:blipFill>
          <a:blip r:embed="rId2"/>
          <a:stretch/>
        </p:blipFill>
        <p:spPr>
          <a:xfrm>
            <a:off x="1800000" y="2450520"/>
            <a:ext cx="5180760" cy="388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26360" cy="6857280"/>
          </a:xfrm>
          <a:prstGeom prst="rect">
            <a:avLst/>
          </a:prstGeom>
          <a:ln>
            <a:noFill/>
          </a:ln>
        </p:spPr>
      </p:pic>
      <p:sp>
        <p:nvSpPr>
          <p:cNvPr id="211" name="CustomShape 1"/>
          <p:cNvSpPr/>
          <p:nvPr/>
        </p:nvSpPr>
        <p:spPr>
          <a:xfrm>
            <a:off x="152280" y="360000"/>
            <a:ext cx="8762400" cy="626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 algn="ctr">
              <a:lnSpc>
                <a:spcPct val="100000"/>
              </a:lnSpc>
              <a:buClr>
                <a:srgbClr val="000066"/>
              </a:buClr>
              <a:buSzPct val="75000"/>
              <a:buFont typeface="Wingdings" charset="2"/>
              <a:buChar char=""/>
            </a:pPr>
            <a:r>
              <a:rPr lang="ru-RU" sz="5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Доброму і сухар на здоров’я, а злому і каша не на користь.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66"/>
              </a:buClr>
              <a:buSzPct val="75000"/>
              <a:buFont typeface="Wingdings" charset="2"/>
              <a:buChar char=""/>
            </a:pPr>
            <a:r>
              <a:rPr lang="ru-RU" sz="5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Від сердитої людини постарієш, а від доброї помолодієш.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6"/>
          <p:cNvPicPr/>
          <p:nvPr/>
        </p:nvPicPr>
        <p:blipFill>
          <a:blip r:embed="rId2"/>
          <a:stretch/>
        </p:blipFill>
        <p:spPr>
          <a:xfrm>
            <a:off x="5544000" y="3528000"/>
            <a:ext cx="3599280" cy="3153240"/>
          </a:xfrm>
          <a:prstGeom prst="rect">
            <a:avLst/>
          </a:prstGeom>
          <a:ln>
            <a:noFill/>
          </a:ln>
        </p:spPr>
      </p:pic>
      <p:sp>
        <p:nvSpPr>
          <p:cNvPr id="214" name="CustomShape 1"/>
          <p:cNvSpPr/>
          <p:nvPr/>
        </p:nvSpPr>
        <p:spPr>
          <a:xfrm>
            <a:off x="288000" y="1031760"/>
            <a:ext cx="8762400" cy="47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Стався до людей так, як хочеш щоб вони ставилися до тебе.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Поступайся місцем людям похилого віку.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Допомагай слабким, маленьким, старим, хворим.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 будь жадібним.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Вибачай іншим їх помилки.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Ніколи не заздри. 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0" y="332640"/>
            <a:ext cx="9235440" cy="13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ПОРАДИ: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/>
          <p:cNvPicPr/>
          <p:nvPr/>
        </p:nvPicPr>
        <p:blipFill>
          <a:blip r:embed="rId2"/>
          <a:stretch/>
        </p:blipFill>
        <p:spPr>
          <a:xfrm>
            <a:off x="2267640" y="1556640"/>
            <a:ext cx="4571280" cy="4320000"/>
          </a:xfrm>
          <a:prstGeom prst="rect">
            <a:avLst/>
          </a:prstGeom>
          <a:ln>
            <a:noFill/>
          </a:ln>
        </p:spPr>
      </p:pic>
      <p:pic>
        <p:nvPicPr>
          <p:cNvPr id="217" name="Picture 2"/>
          <p:cNvPicPr/>
          <p:nvPr/>
        </p:nvPicPr>
        <p:blipFill>
          <a:blip r:embed="rId3"/>
          <a:stretch/>
        </p:blipFill>
        <p:spPr>
          <a:xfrm>
            <a:off x="5724000" y="332640"/>
            <a:ext cx="2519640" cy="2519640"/>
          </a:xfrm>
          <a:prstGeom prst="rect">
            <a:avLst/>
          </a:prstGeom>
          <a:ln>
            <a:noFill/>
          </a:ln>
        </p:spPr>
      </p:pic>
      <p:pic>
        <p:nvPicPr>
          <p:cNvPr id="218" name="Picture 2"/>
          <p:cNvPicPr/>
          <p:nvPr/>
        </p:nvPicPr>
        <p:blipFill>
          <a:blip r:embed="rId4"/>
          <a:stretch/>
        </p:blipFill>
        <p:spPr>
          <a:xfrm>
            <a:off x="755640" y="4221000"/>
            <a:ext cx="2400840" cy="2400840"/>
          </a:xfrm>
          <a:prstGeom prst="rect">
            <a:avLst/>
          </a:prstGeom>
          <a:ln>
            <a:noFill/>
          </a:ln>
        </p:spPr>
      </p:pic>
      <p:pic>
        <p:nvPicPr>
          <p:cNvPr id="219" name="Picture 4"/>
          <p:cNvPicPr/>
          <p:nvPr/>
        </p:nvPicPr>
        <p:blipFill>
          <a:blip r:embed="rId5"/>
          <a:stretch/>
        </p:blipFill>
        <p:spPr>
          <a:xfrm>
            <a:off x="251640" y="476640"/>
            <a:ext cx="3178800" cy="2118960"/>
          </a:xfrm>
          <a:prstGeom prst="rect">
            <a:avLst/>
          </a:prstGeom>
          <a:ln>
            <a:noFill/>
          </a:ln>
        </p:spPr>
      </p:pic>
      <p:pic>
        <p:nvPicPr>
          <p:cNvPr id="220" name="Picture 6"/>
          <p:cNvPicPr/>
          <p:nvPr/>
        </p:nvPicPr>
        <p:blipFill>
          <a:blip r:embed="rId6"/>
          <a:stretch/>
        </p:blipFill>
        <p:spPr>
          <a:xfrm>
            <a:off x="5580000" y="4365000"/>
            <a:ext cx="3291120" cy="21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553680" y="142920"/>
            <a:ext cx="8019360" cy="667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ДОБРЕ СІМЕЙСТВО: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СПІВПЕРЕЖИВАННЯ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ЛЮБОВ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ДОБРОТА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МИЛОСЕРДЯ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ЧУЙНІСТЬ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ПОРЯДНІСТЬ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2"/>
          <p:cNvPicPr/>
          <p:nvPr/>
        </p:nvPicPr>
        <p:blipFill>
          <a:blip r:embed="rId2"/>
          <a:stretch/>
        </p:blipFill>
        <p:spPr>
          <a:xfrm>
            <a:off x="360" y="4534200"/>
            <a:ext cx="3857040" cy="2323440"/>
          </a:xfrm>
          <a:prstGeom prst="rect">
            <a:avLst/>
          </a:prstGeom>
          <a:ln>
            <a:noFill/>
          </a:ln>
        </p:spPr>
      </p:pic>
      <p:sp>
        <p:nvSpPr>
          <p:cNvPr id="230" name="CustomShape 1"/>
          <p:cNvSpPr/>
          <p:nvPr/>
        </p:nvSpPr>
        <p:spPr>
          <a:xfrm>
            <a:off x="1656000" y="360000"/>
            <a:ext cx="6551640" cy="5543640"/>
          </a:xfrm>
          <a:gradFill>
            <a:gsLst>
              <a:gs pos="0">
                <a:srgbClr val="FFFF00"/>
              </a:gs>
              <a:gs pos="100000">
                <a:srgbClr val="800000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"/>
          <p:cNvSpPr/>
          <p:nvPr/>
        </p:nvSpPr>
        <p:spPr>
          <a:xfrm>
            <a:off x="1224000" y="288000"/>
            <a:ext cx="7488000" cy="6192000"/>
          </a:xfrm>
          <a:custGeom>
            <a:avLst/>
            <a:gdLst/>
            <a:ahLst/>
            <a:cxnLst/>
            <a:rect l="0" t="0" r="r" b="b"/>
            <a:pathLst>
              <a:path w="20802" h="3703">
                <a:moveTo>
                  <a:pt x="0" y="3702"/>
                </a:moveTo>
                <a:cubicBezTo>
                  <a:pt x="3948" y="1218"/>
                  <a:pt x="7029" y="0"/>
                  <a:pt x="10400" y="0"/>
                </a:cubicBezTo>
                <a:cubicBezTo>
                  <a:pt x="13771" y="0"/>
                  <a:pt x="16852" y="1218"/>
                  <a:pt x="20801" y="3702"/>
                </a:cubicBezTo>
              </a:path>
              <a:path w="20802" h="3704">
                <a:moveTo>
                  <a:pt x="0" y="0"/>
                </a:moveTo>
                <a:cubicBezTo>
                  <a:pt x="3948" y="2484"/>
                  <a:pt x="7029" y="3703"/>
                  <a:pt x="10400" y="3703"/>
                </a:cubicBezTo>
                <a:cubicBezTo>
                  <a:pt x="13771" y="3703"/>
                  <a:pt x="16852" y="2484"/>
                  <a:pt x="20801" y="0"/>
                </a:cubicBezTo>
              </a:path>
            </a:pathLst>
          </a:custGeom>
          <a:gradFill>
            <a:gsLst>
              <a:gs pos="0">
                <a:srgbClr val="FFFF00"/>
              </a:gs>
              <a:gs pos="100000">
                <a:srgbClr val="800000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 anchorCtr="1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S Gothic"/>
              </a:rPr>
              <a:t>ПОСПІШАЙТЕ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S Gothic"/>
              </a:rPr>
              <a:t>РОБИТИ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S Gothic"/>
              </a:rPr>
              <a:t>ДОБРО!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S Gothic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/>
          <p:cNvPicPr/>
          <p:nvPr/>
        </p:nvPicPr>
        <p:blipFill>
          <a:blip r:embed="rId2"/>
          <a:stretch/>
        </p:blipFill>
        <p:spPr>
          <a:xfrm>
            <a:off x="4932000" y="3645000"/>
            <a:ext cx="4002120" cy="3023640"/>
          </a:xfrm>
          <a:prstGeom prst="rect">
            <a:avLst/>
          </a:prstGeom>
          <a:ln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360000" y="322200"/>
            <a:ext cx="8143200" cy="572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7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Мета 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7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ru-RU" sz="27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27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ознайомити  з  людськими  чеснотами;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7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самостійно  осягнути,  що  значить  бути           добрим, що лежить  в  основі  доброти,             доброго  вчинку;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7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розвивати     бажання     робити  добро  безкорисливо;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7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аналізувати  власні  вчинки,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7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давати  їм  оцінку  з  боку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7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моралі, етикету.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/>
          <p:cNvPicPr/>
          <p:nvPr/>
        </p:nvPicPr>
        <p:blipFill>
          <a:blip r:embed="rId2"/>
          <a:srcRect b="474778"/>
          <a:stretch/>
        </p:blipFill>
        <p:spPr>
          <a:xfrm>
            <a:off x="6263640" y="3747240"/>
            <a:ext cx="2879640" cy="311004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216000" y="55440"/>
            <a:ext cx="8300880" cy="613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66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Живи так, щоб усім навколо тебе було добре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66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66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О. Довженко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2786040" y="357120"/>
            <a:ext cx="321408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ДОБРО -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5786280" y="928800"/>
            <a:ext cx="1285200" cy="2214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2C45E"/>
          </a:solidFill>
          <a:ln w="25560">
            <a:solidFill>
              <a:srgbClr val="30904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3"/>
          <p:cNvSpPr/>
          <p:nvPr/>
        </p:nvSpPr>
        <p:spPr>
          <a:xfrm>
            <a:off x="1714320" y="857160"/>
            <a:ext cx="1142280" cy="235656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2C45E"/>
          </a:solidFill>
          <a:ln w="25560">
            <a:solidFill>
              <a:srgbClr val="30904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4"/>
          <p:cNvSpPr/>
          <p:nvPr/>
        </p:nvSpPr>
        <p:spPr>
          <a:xfrm>
            <a:off x="2143080" y="1214280"/>
            <a:ext cx="4500000" cy="374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Чуйне, дружнє ставлення до людей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(Привітність,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Ласка,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Прихильність)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Picture 2"/>
          <p:cNvPicPr/>
          <p:nvPr/>
        </p:nvPicPr>
        <p:blipFill>
          <a:blip r:embed="rId3"/>
          <a:stretch/>
        </p:blipFill>
        <p:spPr>
          <a:xfrm>
            <a:off x="6315120" y="2971800"/>
            <a:ext cx="2828160" cy="388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8"/>
          <p:cNvPicPr/>
          <p:nvPr/>
        </p:nvPicPr>
        <p:blipFill>
          <a:blip r:embed="rId2"/>
          <a:stretch/>
        </p:blipFill>
        <p:spPr>
          <a:xfrm>
            <a:off x="179640" y="3573000"/>
            <a:ext cx="2285280" cy="3047400"/>
          </a:xfrm>
          <a:prstGeom prst="rect">
            <a:avLst/>
          </a:prstGeom>
          <a:ln>
            <a:noFill/>
          </a:ln>
        </p:spPr>
      </p:pic>
      <p:pic>
        <p:nvPicPr>
          <p:cNvPr id="165" name="Picture 2"/>
          <p:cNvPicPr/>
          <p:nvPr/>
        </p:nvPicPr>
        <p:blipFill>
          <a:blip r:embed="rId3"/>
          <a:stretch/>
        </p:blipFill>
        <p:spPr>
          <a:xfrm>
            <a:off x="6061680" y="3357000"/>
            <a:ext cx="3081600" cy="266364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3435120" y="428760"/>
            <a:ext cx="195912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ЗЛО -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1714320" y="1000080"/>
            <a:ext cx="1142280" cy="235656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2C45E"/>
          </a:solidFill>
          <a:ln w="25560">
            <a:solidFill>
              <a:srgbClr val="30904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3"/>
          <p:cNvSpPr/>
          <p:nvPr/>
        </p:nvSpPr>
        <p:spPr>
          <a:xfrm>
            <a:off x="5929200" y="1000080"/>
            <a:ext cx="1071000" cy="2214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2C45E"/>
          </a:solidFill>
          <a:ln w="25560">
            <a:solidFill>
              <a:srgbClr val="30904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4"/>
          <p:cNvSpPr/>
          <p:nvPr/>
        </p:nvSpPr>
        <p:spPr>
          <a:xfrm>
            <a:off x="2143080" y="1285920"/>
            <a:ext cx="4214160" cy="57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Протилежне поняттю добра,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Свідоме заподіяння комусь шкоди,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Збиток, страждання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3924000" y="1196640"/>
            <a:ext cx="4968000" cy="460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4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Максим  Рильський  говорив: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4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 Якщо  хочеш  вчинити  зло, сім  разів  подумай - і  не  вчини, а  добро  роби  не  думаючи!”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Picture 2"/>
          <p:cNvPicPr/>
          <p:nvPr/>
        </p:nvPicPr>
        <p:blipFill>
          <a:blip r:embed="rId2"/>
          <a:stretch/>
        </p:blipFill>
        <p:spPr>
          <a:xfrm>
            <a:off x="535320" y="1368000"/>
            <a:ext cx="3064320" cy="43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4"/>
          <p:cNvPicPr/>
          <p:nvPr/>
        </p:nvPicPr>
        <p:blipFill>
          <a:blip r:embed="rId2"/>
          <a:stretch/>
        </p:blipFill>
        <p:spPr>
          <a:xfrm>
            <a:off x="0" y="-28440"/>
            <a:ext cx="9143280" cy="6885720"/>
          </a:xfrm>
          <a:prstGeom prst="rect">
            <a:avLst/>
          </a:prstGeom>
          <a:ln w="9360"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571320" y="5429160"/>
            <a:ext cx="8228880" cy="106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Чи  важко бути  добрим</a:t>
            </a:r>
            <a:r>
              <a:rPr lang="ru-RU" sz="6000" b="1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512000" y="720000"/>
            <a:ext cx="6551640" cy="62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«Добра людина не падає з неба, її потібно виховувати»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5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В.Сухомлинський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251640" y="404640"/>
            <a:ext cx="5184000" cy="521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"/>
          <p:cNvSpPr/>
          <p:nvPr/>
        </p:nvSpPr>
        <p:spPr>
          <a:xfrm>
            <a:off x="3960000" y="792000"/>
            <a:ext cx="2754360" cy="6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ДОБРОТА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4104000" y="2304000"/>
            <a:ext cx="2460240" cy="10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СОВІСТЬ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4061880" y="3744000"/>
            <a:ext cx="3356280" cy="6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СМІЛИВІСТЬ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5"/>
          <p:cNvSpPr/>
          <p:nvPr/>
        </p:nvSpPr>
        <p:spPr>
          <a:xfrm>
            <a:off x="4011120" y="5472000"/>
            <a:ext cx="252108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ЧЕСНІСТЬ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6"/>
          <p:cNvSpPr/>
          <p:nvPr/>
        </p:nvSpPr>
        <p:spPr>
          <a:xfrm>
            <a:off x="1368000" y="144000"/>
            <a:ext cx="1656000" cy="151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5143"/>
                </a:moveTo>
                <a:cubicBezTo>
                  <a:pt x="7593" y="5143"/>
                  <a:pt x="5143" y="7593"/>
                  <a:pt x="5143" y="10800"/>
                </a:cubicBezTo>
                <a:cubicBezTo>
                  <a:pt x="5143" y="14007"/>
                  <a:pt x="7593" y="16457"/>
                  <a:pt x="10800" y="16457"/>
                </a:cubicBezTo>
                <a:cubicBezTo>
                  <a:pt x="14007" y="16457"/>
                  <a:pt x="16457" y="14007"/>
                  <a:pt x="16457" y="10800"/>
                </a:cubicBezTo>
                <a:cubicBezTo>
                  <a:pt x="16457" y="7593"/>
                  <a:pt x="14007" y="5143"/>
                  <a:pt x="10800" y="5143"/>
                </a:cubicBezTo>
                <a:close/>
                <a:moveTo>
                  <a:pt x="0" y="10800"/>
                </a:moveTo>
                <a:cubicBezTo>
                  <a:pt x="0" y="9159"/>
                  <a:pt x="1010" y="7827"/>
                  <a:pt x="2468" y="7371"/>
                </a:cubicBezTo>
                <a:cubicBezTo>
                  <a:pt x="2205" y="6866"/>
                  <a:pt x="2057" y="6285"/>
                  <a:pt x="2057" y="5657"/>
                </a:cubicBezTo>
                <a:cubicBezTo>
                  <a:pt x="2057" y="3617"/>
                  <a:pt x="3616" y="2057"/>
                  <a:pt x="5657" y="2057"/>
                </a:cubicBezTo>
                <a:cubicBezTo>
                  <a:pt x="6285" y="2057"/>
                  <a:pt x="6867" y="2206"/>
                  <a:pt x="7371" y="2468"/>
                </a:cubicBezTo>
                <a:cubicBezTo>
                  <a:pt x="7827" y="1010"/>
                  <a:pt x="9158" y="0"/>
                  <a:pt x="10800" y="0"/>
                </a:cubicBezTo>
                <a:cubicBezTo>
                  <a:pt x="12442" y="0"/>
                  <a:pt x="13773" y="1010"/>
                  <a:pt x="14229" y="2468"/>
                </a:cubicBezTo>
                <a:cubicBezTo>
                  <a:pt x="14733" y="2206"/>
                  <a:pt x="15315" y="2057"/>
                  <a:pt x="15943" y="2057"/>
                </a:cubicBezTo>
                <a:cubicBezTo>
                  <a:pt x="17984" y="2057"/>
                  <a:pt x="19543" y="3617"/>
                  <a:pt x="19543" y="5657"/>
                </a:cubicBezTo>
                <a:cubicBezTo>
                  <a:pt x="19543" y="6285"/>
                  <a:pt x="19395" y="6866"/>
                  <a:pt x="19132" y="7371"/>
                </a:cubicBezTo>
                <a:cubicBezTo>
                  <a:pt x="20590" y="7827"/>
                  <a:pt x="21600" y="9159"/>
                  <a:pt x="21600" y="10800"/>
                </a:cubicBezTo>
                <a:cubicBezTo>
                  <a:pt x="21600" y="12441"/>
                  <a:pt x="20590" y="13773"/>
                  <a:pt x="19132" y="14229"/>
                </a:cubicBezTo>
                <a:cubicBezTo>
                  <a:pt x="19395" y="14734"/>
                  <a:pt x="19543" y="15315"/>
                  <a:pt x="19543" y="15943"/>
                </a:cubicBezTo>
                <a:cubicBezTo>
                  <a:pt x="19543" y="17983"/>
                  <a:pt x="17984" y="19543"/>
                  <a:pt x="15943" y="19543"/>
                </a:cubicBezTo>
                <a:cubicBezTo>
                  <a:pt x="15315" y="19543"/>
                  <a:pt x="14733" y="19394"/>
                  <a:pt x="14229" y="19132"/>
                </a:cubicBezTo>
                <a:cubicBezTo>
                  <a:pt x="13773" y="20590"/>
                  <a:pt x="12442" y="21600"/>
                  <a:pt x="10800" y="21600"/>
                </a:cubicBezTo>
                <a:cubicBezTo>
                  <a:pt x="9158" y="21600"/>
                  <a:pt x="7827" y="20590"/>
                  <a:pt x="7371" y="19132"/>
                </a:cubicBezTo>
                <a:cubicBezTo>
                  <a:pt x="6867" y="19394"/>
                  <a:pt x="6285" y="19543"/>
                  <a:pt x="5657" y="19543"/>
                </a:cubicBezTo>
                <a:cubicBezTo>
                  <a:pt x="3616" y="19543"/>
                  <a:pt x="2057" y="17983"/>
                  <a:pt x="2057" y="15943"/>
                </a:cubicBezTo>
                <a:cubicBezTo>
                  <a:pt x="2057" y="15315"/>
                  <a:pt x="2205" y="14734"/>
                  <a:pt x="2468" y="14229"/>
                </a:cubicBezTo>
                <a:cubicBezTo>
                  <a:pt x="1010" y="13773"/>
                  <a:pt x="0" y="12441"/>
                  <a:pt x="0" y="10800"/>
                </a:cubicBezTo>
                <a:close/>
              </a:path>
            </a:pathLst>
          </a:custGeom>
          <a:solidFill>
            <a:srgbClr val="C5000B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7"/>
          <p:cNvSpPr/>
          <p:nvPr/>
        </p:nvSpPr>
        <p:spPr>
          <a:xfrm>
            <a:off x="1368000" y="3456000"/>
            <a:ext cx="1656000" cy="151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5143"/>
                </a:moveTo>
                <a:cubicBezTo>
                  <a:pt x="7593" y="5143"/>
                  <a:pt x="5143" y="7593"/>
                  <a:pt x="5143" y="10800"/>
                </a:cubicBezTo>
                <a:cubicBezTo>
                  <a:pt x="5143" y="14007"/>
                  <a:pt x="7593" y="16457"/>
                  <a:pt x="10800" y="16457"/>
                </a:cubicBezTo>
                <a:cubicBezTo>
                  <a:pt x="14007" y="16457"/>
                  <a:pt x="16457" y="14007"/>
                  <a:pt x="16457" y="10800"/>
                </a:cubicBezTo>
                <a:cubicBezTo>
                  <a:pt x="16457" y="7593"/>
                  <a:pt x="14007" y="5143"/>
                  <a:pt x="10800" y="5143"/>
                </a:cubicBezTo>
                <a:close/>
                <a:moveTo>
                  <a:pt x="0" y="10800"/>
                </a:moveTo>
                <a:cubicBezTo>
                  <a:pt x="0" y="9159"/>
                  <a:pt x="1010" y="7827"/>
                  <a:pt x="2468" y="7371"/>
                </a:cubicBezTo>
                <a:cubicBezTo>
                  <a:pt x="2205" y="6866"/>
                  <a:pt x="2057" y="6285"/>
                  <a:pt x="2057" y="5657"/>
                </a:cubicBezTo>
                <a:cubicBezTo>
                  <a:pt x="2057" y="3617"/>
                  <a:pt x="3616" y="2057"/>
                  <a:pt x="5657" y="2057"/>
                </a:cubicBezTo>
                <a:cubicBezTo>
                  <a:pt x="6285" y="2057"/>
                  <a:pt x="6867" y="2206"/>
                  <a:pt x="7371" y="2468"/>
                </a:cubicBezTo>
                <a:cubicBezTo>
                  <a:pt x="7827" y="1010"/>
                  <a:pt x="9158" y="0"/>
                  <a:pt x="10800" y="0"/>
                </a:cubicBezTo>
                <a:cubicBezTo>
                  <a:pt x="12442" y="0"/>
                  <a:pt x="13773" y="1010"/>
                  <a:pt x="14229" y="2468"/>
                </a:cubicBezTo>
                <a:cubicBezTo>
                  <a:pt x="14733" y="2206"/>
                  <a:pt x="15315" y="2057"/>
                  <a:pt x="15943" y="2057"/>
                </a:cubicBezTo>
                <a:cubicBezTo>
                  <a:pt x="17984" y="2057"/>
                  <a:pt x="19543" y="3617"/>
                  <a:pt x="19543" y="5657"/>
                </a:cubicBezTo>
                <a:cubicBezTo>
                  <a:pt x="19543" y="6285"/>
                  <a:pt x="19395" y="6866"/>
                  <a:pt x="19132" y="7371"/>
                </a:cubicBezTo>
                <a:cubicBezTo>
                  <a:pt x="20590" y="7827"/>
                  <a:pt x="21600" y="9159"/>
                  <a:pt x="21600" y="10800"/>
                </a:cubicBezTo>
                <a:cubicBezTo>
                  <a:pt x="21600" y="12441"/>
                  <a:pt x="20590" y="13773"/>
                  <a:pt x="19132" y="14229"/>
                </a:cubicBezTo>
                <a:cubicBezTo>
                  <a:pt x="19395" y="14734"/>
                  <a:pt x="19543" y="15315"/>
                  <a:pt x="19543" y="15943"/>
                </a:cubicBezTo>
                <a:cubicBezTo>
                  <a:pt x="19543" y="17983"/>
                  <a:pt x="17984" y="19543"/>
                  <a:pt x="15943" y="19543"/>
                </a:cubicBezTo>
                <a:cubicBezTo>
                  <a:pt x="15315" y="19543"/>
                  <a:pt x="14733" y="19394"/>
                  <a:pt x="14229" y="19132"/>
                </a:cubicBezTo>
                <a:cubicBezTo>
                  <a:pt x="13773" y="20590"/>
                  <a:pt x="12442" y="21600"/>
                  <a:pt x="10800" y="21600"/>
                </a:cubicBezTo>
                <a:cubicBezTo>
                  <a:pt x="9158" y="21600"/>
                  <a:pt x="7827" y="20590"/>
                  <a:pt x="7371" y="19132"/>
                </a:cubicBezTo>
                <a:cubicBezTo>
                  <a:pt x="6867" y="19394"/>
                  <a:pt x="6285" y="19543"/>
                  <a:pt x="5657" y="19543"/>
                </a:cubicBezTo>
                <a:cubicBezTo>
                  <a:pt x="3616" y="19543"/>
                  <a:pt x="2057" y="17983"/>
                  <a:pt x="2057" y="15943"/>
                </a:cubicBezTo>
                <a:cubicBezTo>
                  <a:pt x="2057" y="15315"/>
                  <a:pt x="2205" y="14734"/>
                  <a:pt x="2468" y="14229"/>
                </a:cubicBezTo>
                <a:cubicBezTo>
                  <a:pt x="1010" y="13773"/>
                  <a:pt x="0" y="12441"/>
                  <a:pt x="0" y="10800"/>
                </a:cubicBezTo>
                <a:close/>
              </a:path>
            </a:pathLst>
          </a:custGeom>
          <a:solidFill>
            <a:srgbClr val="0066C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8"/>
          <p:cNvSpPr/>
          <p:nvPr/>
        </p:nvSpPr>
        <p:spPr>
          <a:xfrm>
            <a:off x="1368000" y="1872000"/>
            <a:ext cx="1656000" cy="151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5143"/>
                </a:moveTo>
                <a:cubicBezTo>
                  <a:pt x="7593" y="5143"/>
                  <a:pt x="5143" y="7593"/>
                  <a:pt x="5143" y="10800"/>
                </a:cubicBezTo>
                <a:cubicBezTo>
                  <a:pt x="5143" y="14007"/>
                  <a:pt x="7593" y="16457"/>
                  <a:pt x="10800" y="16457"/>
                </a:cubicBezTo>
                <a:cubicBezTo>
                  <a:pt x="14007" y="16457"/>
                  <a:pt x="16457" y="14007"/>
                  <a:pt x="16457" y="10800"/>
                </a:cubicBezTo>
                <a:cubicBezTo>
                  <a:pt x="16457" y="7593"/>
                  <a:pt x="14007" y="5143"/>
                  <a:pt x="10800" y="5143"/>
                </a:cubicBezTo>
                <a:close/>
                <a:moveTo>
                  <a:pt x="0" y="10800"/>
                </a:moveTo>
                <a:cubicBezTo>
                  <a:pt x="0" y="9159"/>
                  <a:pt x="1010" y="7827"/>
                  <a:pt x="2468" y="7371"/>
                </a:cubicBezTo>
                <a:cubicBezTo>
                  <a:pt x="2205" y="6866"/>
                  <a:pt x="2057" y="6285"/>
                  <a:pt x="2057" y="5657"/>
                </a:cubicBezTo>
                <a:cubicBezTo>
                  <a:pt x="2057" y="3617"/>
                  <a:pt x="3616" y="2057"/>
                  <a:pt x="5657" y="2057"/>
                </a:cubicBezTo>
                <a:cubicBezTo>
                  <a:pt x="6285" y="2057"/>
                  <a:pt x="6867" y="2206"/>
                  <a:pt x="7371" y="2468"/>
                </a:cubicBezTo>
                <a:cubicBezTo>
                  <a:pt x="7827" y="1010"/>
                  <a:pt x="9158" y="0"/>
                  <a:pt x="10800" y="0"/>
                </a:cubicBezTo>
                <a:cubicBezTo>
                  <a:pt x="12442" y="0"/>
                  <a:pt x="13773" y="1010"/>
                  <a:pt x="14229" y="2468"/>
                </a:cubicBezTo>
                <a:cubicBezTo>
                  <a:pt x="14733" y="2206"/>
                  <a:pt x="15315" y="2057"/>
                  <a:pt x="15943" y="2057"/>
                </a:cubicBezTo>
                <a:cubicBezTo>
                  <a:pt x="17984" y="2057"/>
                  <a:pt x="19543" y="3617"/>
                  <a:pt x="19543" y="5657"/>
                </a:cubicBezTo>
                <a:cubicBezTo>
                  <a:pt x="19543" y="6285"/>
                  <a:pt x="19395" y="6866"/>
                  <a:pt x="19132" y="7371"/>
                </a:cubicBezTo>
                <a:cubicBezTo>
                  <a:pt x="20590" y="7827"/>
                  <a:pt x="21600" y="9159"/>
                  <a:pt x="21600" y="10800"/>
                </a:cubicBezTo>
                <a:cubicBezTo>
                  <a:pt x="21600" y="12441"/>
                  <a:pt x="20590" y="13773"/>
                  <a:pt x="19132" y="14229"/>
                </a:cubicBezTo>
                <a:cubicBezTo>
                  <a:pt x="19395" y="14734"/>
                  <a:pt x="19543" y="15315"/>
                  <a:pt x="19543" y="15943"/>
                </a:cubicBezTo>
                <a:cubicBezTo>
                  <a:pt x="19543" y="17983"/>
                  <a:pt x="17984" y="19543"/>
                  <a:pt x="15943" y="19543"/>
                </a:cubicBezTo>
                <a:cubicBezTo>
                  <a:pt x="15315" y="19543"/>
                  <a:pt x="14733" y="19394"/>
                  <a:pt x="14229" y="19132"/>
                </a:cubicBezTo>
                <a:cubicBezTo>
                  <a:pt x="13773" y="20590"/>
                  <a:pt x="12442" y="21600"/>
                  <a:pt x="10800" y="21600"/>
                </a:cubicBezTo>
                <a:cubicBezTo>
                  <a:pt x="9158" y="21600"/>
                  <a:pt x="7827" y="20590"/>
                  <a:pt x="7371" y="19132"/>
                </a:cubicBezTo>
                <a:cubicBezTo>
                  <a:pt x="6867" y="19394"/>
                  <a:pt x="6285" y="19543"/>
                  <a:pt x="5657" y="19543"/>
                </a:cubicBezTo>
                <a:cubicBezTo>
                  <a:pt x="3616" y="19543"/>
                  <a:pt x="2057" y="17983"/>
                  <a:pt x="2057" y="15943"/>
                </a:cubicBezTo>
                <a:cubicBezTo>
                  <a:pt x="2057" y="15315"/>
                  <a:pt x="2205" y="14734"/>
                  <a:pt x="2468" y="14229"/>
                </a:cubicBezTo>
                <a:cubicBezTo>
                  <a:pt x="1010" y="13773"/>
                  <a:pt x="0" y="12441"/>
                  <a:pt x="0" y="10800"/>
                </a:cubicBezTo>
                <a:close/>
              </a:path>
            </a:pathLst>
          </a:custGeom>
          <a:solidFill>
            <a:srgbClr val="FFD32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9"/>
          <p:cNvSpPr/>
          <p:nvPr/>
        </p:nvSpPr>
        <p:spPr>
          <a:xfrm>
            <a:off x="1368000" y="5040000"/>
            <a:ext cx="1656000" cy="151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5143"/>
                </a:moveTo>
                <a:cubicBezTo>
                  <a:pt x="7593" y="5143"/>
                  <a:pt x="5143" y="7593"/>
                  <a:pt x="5143" y="10800"/>
                </a:cubicBezTo>
                <a:cubicBezTo>
                  <a:pt x="5143" y="14007"/>
                  <a:pt x="7593" y="16457"/>
                  <a:pt x="10800" y="16457"/>
                </a:cubicBezTo>
                <a:cubicBezTo>
                  <a:pt x="14007" y="16457"/>
                  <a:pt x="16457" y="14007"/>
                  <a:pt x="16457" y="10800"/>
                </a:cubicBezTo>
                <a:cubicBezTo>
                  <a:pt x="16457" y="7593"/>
                  <a:pt x="14007" y="5143"/>
                  <a:pt x="10800" y="5143"/>
                </a:cubicBezTo>
                <a:close/>
                <a:moveTo>
                  <a:pt x="0" y="10800"/>
                </a:moveTo>
                <a:cubicBezTo>
                  <a:pt x="0" y="9159"/>
                  <a:pt x="1010" y="7827"/>
                  <a:pt x="2468" y="7371"/>
                </a:cubicBezTo>
                <a:cubicBezTo>
                  <a:pt x="2205" y="6866"/>
                  <a:pt x="2057" y="6285"/>
                  <a:pt x="2057" y="5657"/>
                </a:cubicBezTo>
                <a:cubicBezTo>
                  <a:pt x="2057" y="3617"/>
                  <a:pt x="3616" y="2057"/>
                  <a:pt x="5657" y="2057"/>
                </a:cubicBezTo>
                <a:cubicBezTo>
                  <a:pt x="6285" y="2057"/>
                  <a:pt x="6867" y="2206"/>
                  <a:pt x="7371" y="2468"/>
                </a:cubicBezTo>
                <a:cubicBezTo>
                  <a:pt x="7827" y="1010"/>
                  <a:pt x="9158" y="0"/>
                  <a:pt x="10800" y="0"/>
                </a:cubicBezTo>
                <a:cubicBezTo>
                  <a:pt x="12442" y="0"/>
                  <a:pt x="13773" y="1010"/>
                  <a:pt x="14229" y="2468"/>
                </a:cubicBezTo>
                <a:cubicBezTo>
                  <a:pt x="14733" y="2206"/>
                  <a:pt x="15315" y="2057"/>
                  <a:pt x="15943" y="2057"/>
                </a:cubicBezTo>
                <a:cubicBezTo>
                  <a:pt x="17984" y="2057"/>
                  <a:pt x="19543" y="3617"/>
                  <a:pt x="19543" y="5657"/>
                </a:cubicBezTo>
                <a:cubicBezTo>
                  <a:pt x="19543" y="6285"/>
                  <a:pt x="19395" y="6866"/>
                  <a:pt x="19132" y="7371"/>
                </a:cubicBezTo>
                <a:cubicBezTo>
                  <a:pt x="20590" y="7827"/>
                  <a:pt x="21600" y="9159"/>
                  <a:pt x="21600" y="10800"/>
                </a:cubicBezTo>
                <a:cubicBezTo>
                  <a:pt x="21600" y="12441"/>
                  <a:pt x="20590" y="13773"/>
                  <a:pt x="19132" y="14229"/>
                </a:cubicBezTo>
                <a:cubicBezTo>
                  <a:pt x="19395" y="14734"/>
                  <a:pt x="19543" y="15315"/>
                  <a:pt x="19543" y="15943"/>
                </a:cubicBezTo>
                <a:cubicBezTo>
                  <a:pt x="19543" y="17983"/>
                  <a:pt x="17984" y="19543"/>
                  <a:pt x="15943" y="19543"/>
                </a:cubicBezTo>
                <a:cubicBezTo>
                  <a:pt x="15315" y="19543"/>
                  <a:pt x="14733" y="19394"/>
                  <a:pt x="14229" y="19132"/>
                </a:cubicBezTo>
                <a:cubicBezTo>
                  <a:pt x="13773" y="20590"/>
                  <a:pt x="12442" y="21600"/>
                  <a:pt x="10800" y="21600"/>
                </a:cubicBezTo>
                <a:cubicBezTo>
                  <a:pt x="9158" y="21600"/>
                  <a:pt x="7827" y="20590"/>
                  <a:pt x="7371" y="19132"/>
                </a:cubicBezTo>
                <a:cubicBezTo>
                  <a:pt x="6867" y="19394"/>
                  <a:pt x="6285" y="19543"/>
                  <a:pt x="5657" y="19543"/>
                </a:cubicBezTo>
                <a:cubicBezTo>
                  <a:pt x="3616" y="19543"/>
                  <a:pt x="2057" y="17983"/>
                  <a:pt x="2057" y="15943"/>
                </a:cubicBezTo>
                <a:cubicBezTo>
                  <a:pt x="2057" y="15315"/>
                  <a:pt x="2205" y="14734"/>
                  <a:pt x="2468" y="14229"/>
                </a:cubicBezTo>
                <a:cubicBezTo>
                  <a:pt x="1010" y="13773"/>
                  <a:pt x="0" y="12441"/>
                  <a:pt x="0" y="1080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225</Words>
  <Application>Microsoft Office PowerPoint</Application>
  <PresentationFormat>Екран (4:3)</PresentationFormat>
  <Paragraphs>57</Paragraphs>
  <Slides>16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слайдів</vt:lpstr>
      </vt:variant>
      <vt:variant>
        <vt:i4>16</vt:i4>
      </vt:variant>
    </vt:vector>
  </HeadingPairs>
  <TitlesOfParts>
    <vt:vector size="29" baseType="lpstr">
      <vt:lpstr>MS Gothic</vt:lpstr>
      <vt:lpstr>Arial</vt:lpstr>
      <vt:lpstr>Arial Black</vt:lpstr>
      <vt:lpstr>DejaVu Sans</vt:lpstr>
      <vt:lpstr>Garamond</vt:lpstr>
      <vt:lpstr>Impact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user</dc:creator>
  <dc:description/>
  <cp:lastModifiedBy>user</cp:lastModifiedBy>
  <cp:revision>15</cp:revision>
  <dcterms:modified xsi:type="dcterms:W3CDTF">2021-04-28T07:21:43Z</dcterms:modified>
  <dc:language>uk-UA</dc:language>
</cp:coreProperties>
</file>